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Default Extension="gif" ContentType="image/gif"/>
  <Default Extension="jpg" ContentType="image/jpeg"/>
  <Default Extension="jpeg" ContentType="image/jpeg"/>
  <Default Extension="png" ContentType="image/png"/>
  <Default Extension="svg" ContentType="image/svg+xml"/>
  <Default Extension="xlsx" ContentType="application/vnd.openxmlformats-officedocument.spreadsheetml.sheet"/>
  <Default Extension="json" ContentType="application/json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5143500"/>
  <p:notesSz cx="6858000" cy="9144000"/>
  <p:defaultTextStyle>
    <a:defPPr>
      <a:defRPr lang="pl"/>
    </a:defPPr>
    <a:lvl1pPr marL="0" algn="l" defTabSz="2857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2857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2857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2857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2857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2857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2857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2857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2857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notesMaster" Target="notesMasters/notesMaster1.xml"/>
  <Relationship Id="rId4" Type="http://schemas.openxmlformats.org/officeDocument/2006/relationships/slide" Target="slides/slide1.xml"/>
  <Relationship Id="rId5" Type="http://schemas.openxmlformats.org/officeDocument/2006/relationships/slide" Target="slides/slide2.xml"/>
  <Relationship Id="rId6" Type="http://schemas.openxmlformats.org/officeDocument/2006/relationships/slide" Target="slides/slide3.xml"/>
  <Relationship Id="rId7" Type="http://schemas.openxmlformats.org/officeDocument/2006/relationships/slide" Target="slides/slide4.xml"/>
  <Relationship Id="rId8" Type="http://schemas.openxmlformats.org/officeDocument/2006/relationships/slide" Target="slides/slide5.xml"/>
  <Relationship Id="rId9" Type="http://schemas.openxmlformats.org/officeDocument/2006/relationships/slide" Target="slides/slide6.xml"/>
  <Relationship Id="rId10" Type="http://schemas.openxmlformats.org/officeDocument/2006/relationships/slide" Target="slides/slide7.xml"/>
  <Relationship Id="rId11" Type="http://schemas.openxmlformats.org/officeDocument/2006/relationships/slide" Target="slides/slide8.xml"/>
  <Relationship Id="rId12" Type="http://schemas.openxmlformats.org/officeDocument/2006/relationships/slide" Target="slides/slide9.xml"/>
  <Relationship Id="rId13" Type="http://schemas.openxmlformats.org/officeDocument/2006/relationships/presProps" Target="presProps.xml"/>
  <Relationship Id="rId14" Type="http://schemas.openxmlformats.org/officeDocument/2006/relationships/viewProps" Target="viewProps.xml"/>
  <Relationship Id="rId15" Type="http://schemas.openxmlformats.org/officeDocument/2006/relationships/tableStyles" Target="tableStyles.xml"/>
</Relationships>

</file>

<file path=ppt/notesMasters/_rels/notesMaster1.xml.rels><?xml version="1.0" encoding="UTF-8" standalone="yes"?>
<Relationships xmlns="http://schemas.openxmlformats.org/package/2006/relationships">
  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8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857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2857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2857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2857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2857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2857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2857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2857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2857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
  <Relationship Id="rId1" Type="http://schemas.openxmlformats.org/officeDocument/2006/relationships/slide" Target="../slides/slide1.xml"/>
  <Relationship Id="rId2" Type="http://schemas.openxmlformats.org/officeDocument/2006/relationships/notesMaster" Target="../notesMasters/notesMaster1.xml"/>
</Relationships>

</file>

<file path=ppt/notesSlides/_rels/notesSlide2.xml.rels><?xml version="1.0" encoding="UTF-8" standalone="yes"?>
<Relationships xmlns="http://schemas.openxmlformats.org/package/2006/relationships">
  <Relationship Id="rId1" Type="http://schemas.openxmlformats.org/officeDocument/2006/relationships/slide" Target="../slides/slide2.xml"/>
  <Relationship Id="rId2" Type="http://schemas.openxmlformats.org/officeDocument/2006/relationships/notesMaster" Target="../notesMasters/notesMaster1.xml"/>
</Relationships>

</file>

<file path=ppt/notesSlides/_rels/notesSlide3.xml.rels><?xml version="1.0" encoding="UTF-8" standalone="yes"?>
<Relationships xmlns="http://schemas.openxmlformats.org/package/2006/relationships">
  <Relationship Id="rId1" Type="http://schemas.openxmlformats.org/officeDocument/2006/relationships/slide" Target="../slides/slide3.xml"/>
  <Relationship Id="rId2" Type="http://schemas.openxmlformats.org/officeDocument/2006/relationships/notesMaster" Target="../notesMasters/notesMaster1.xml"/>
</Relationships>

</file>

<file path=ppt/notesSlides/_rels/notesSlide4.xml.rels><?xml version="1.0" encoding="UTF-8" standalone="yes"?>
<Relationships xmlns="http://schemas.openxmlformats.org/package/2006/relationships">
  <Relationship Id="rId1" Type="http://schemas.openxmlformats.org/officeDocument/2006/relationships/slide" Target="../slides/slide4.xml"/>
  <Relationship Id="rId2" Type="http://schemas.openxmlformats.org/officeDocument/2006/relationships/notesMaster" Target="../notesMasters/notesMaster1.xml"/>
</Relationships>

</file>

<file path=ppt/notesSlides/_rels/notesSlide5.xml.rels><?xml version="1.0" encoding="UTF-8" standalone="yes"?>
<Relationships xmlns="http://schemas.openxmlformats.org/package/2006/relationships">
  <Relationship Id="rId1" Type="http://schemas.openxmlformats.org/officeDocument/2006/relationships/slide" Target="../slides/slide5.xml"/>
  <Relationship Id="rId2" Type="http://schemas.openxmlformats.org/officeDocument/2006/relationships/notesMaster" Target="../notesMasters/notesMaster1.xml"/>
</Relationships>

</file>

<file path=ppt/notesSlides/_rels/notesSlide6.xml.rels><?xml version="1.0" encoding="UTF-8" standalone="yes"?>
<Relationships xmlns="http://schemas.openxmlformats.org/package/2006/relationships">
  <Relationship Id="rId1" Type="http://schemas.openxmlformats.org/officeDocument/2006/relationships/slide" Target="../slides/slide6.xml"/>
  <Relationship Id="rId2" Type="http://schemas.openxmlformats.org/officeDocument/2006/relationships/notesMaster" Target="../notesMasters/notesMaster1.xml"/>
</Relationships>

</file>

<file path=ppt/notesSlides/_rels/notesSlide7.xml.rels><?xml version="1.0" encoding="UTF-8" standalone="yes"?>
<Relationships xmlns="http://schemas.openxmlformats.org/package/2006/relationships">
  <Relationship Id="rId1" Type="http://schemas.openxmlformats.org/officeDocument/2006/relationships/slide" Target="../slides/slide7.xml"/>
  <Relationship Id="rId2" Type="http://schemas.openxmlformats.org/officeDocument/2006/relationships/notesMaster" Target="../notesMasters/notesMaster1.xml"/>
</Relationships>

</file>

<file path=ppt/notesSlides/_rels/notesSlide8.xml.rels><?xml version="1.0" encoding="UTF-8" standalone="yes"?>
<Relationships xmlns="http://schemas.openxmlformats.org/package/2006/relationships">
  <Relationship Id="rId1" Type="http://schemas.openxmlformats.org/officeDocument/2006/relationships/slide" Target="../slides/slide8.xml"/>
  <Relationship Id="rId2" Type="http://schemas.openxmlformats.org/officeDocument/2006/relationships/notesMaster" Target="../notesMasters/notesMaster1.xml"/>
</Relationships>

</file>

<file path=ppt/notesSlides/_rels/notesSlide9.xml.rels><?xml version="1.0" encoding="UTF-8" standalone="yes"?>
<Relationships xmlns="http://schemas.openxmlformats.org/package/2006/relationships">
  <Relationship Id="rId1" Type="http://schemas.openxmlformats.org/officeDocument/2006/relationships/slide" Target="../slides/slide9.xml"/>
  <Relationship Id="rId2" Type="http://schemas.openxmlformats.org/officeDocument/2006/relationships/notesMaster" Target="../notesMasters/notesMaster1.xml"/>
</Relationships>
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"/>
          <p:cNvSpPr>
            <a:spLocks noGrp="1"/>
          </p:cNvSpPr>
          <p:nvPr>
            <p:ph type="body" idx="1"/>
          </p:nvPr>
        </p:nvSpPr>
        <p:spPr>
          <a:xfrm>
            <a:off x="0" y="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"/>
          <p:cNvSpPr>
            <a:spLocks noGrp="1"/>
          </p:cNvSpPr>
          <p:nvPr>
            <p:ph type="body" idx="1"/>
          </p:nvPr>
        </p:nvSpPr>
        <p:spPr>
          <a:xfrm>
            <a:off x="0" y="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"/>
          <p:cNvSpPr>
            <a:spLocks noGrp="1"/>
          </p:cNvSpPr>
          <p:nvPr>
            <p:ph type="body" idx="1"/>
          </p:nvPr>
        </p:nvSpPr>
        <p:spPr>
          <a:xfrm>
            <a:off x="0" y="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"/>
          <p:cNvSpPr>
            <a:spLocks noGrp="1"/>
          </p:cNvSpPr>
          <p:nvPr>
            <p:ph type="body" idx="1"/>
          </p:nvPr>
        </p:nvSpPr>
        <p:spPr>
          <a:xfrm>
            <a:off x="0" y="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"/>
          <p:cNvSpPr>
            <a:spLocks noGrp="1"/>
          </p:cNvSpPr>
          <p:nvPr>
            <p:ph type="body" idx="1"/>
          </p:nvPr>
        </p:nvSpPr>
        <p:spPr>
          <a:xfrm>
            <a:off x="0" y="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"/>
          <p:cNvSpPr>
            <a:spLocks noGrp="1"/>
          </p:cNvSpPr>
          <p:nvPr>
            <p:ph type="body" idx="1"/>
          </p:nvPr>
        </p:nvSpPr>
        <p:spPr>
          <a:xfrm>
            <a:off x="0" y="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"/>
          <p:cNvSpPr>
            <a:spLocks noGrp="1"/>
          </p:cNvSpPr>
          <p:nvPr>
            <p:ph type="body" idx="1"/>
          </p:nvPr>
        </p:nvSpPr>
        <p:spPr>
          <a:xfrm>
            <a:off x="0" y="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"/>
          <p:cNvSpPr>
            <a:spLocks noGrp="1"/>
          </p:cNvSpPr>
          <p:nvPr>
            <p:ph type="body" idx="1"/>
          </p:nvPr>
        </p:nvSpPr>
        <p:spPr>
          <a:xfrm>
            <a:off x="0" y="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"/>
          <p:cNvSpPr>
            <a:spLocks noGrp="1"/>
          </p:cNvSpPr>
          <p:nvPr>
            <p:ph type="body" idx="1"/>
          </p:nvPr>
        </p:nvSpPr>
        <p:spPr>
          <a:xfrm>
            <a:off x="0" y="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  <Relationship Id="rId2" Type="http://schemas.openxmlformats.org/officeDocument/2006/relationships/image" Target="../media/O55FIR8ROL23D4CFSVMCI2IPVK.jpg"/>
</Relationships>

</file>

<file path=ppt/slideLayouts/_rels/slideLayout10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  <Relationship Id="rId2" Type="http://schemas.openxmlformats.org/officeDocument/2006/relationships/image" Target="../media/MIBOFCBL390HBEDIARHM4EQ58G.jpg"/>
</Relationships>

</file>

<file path=ppt/slideLayouts/_rels/slideLayout12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3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4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  <Relationship Id="rId2" Type="http://schemas.openxmlformats.org/officeDocument/2006/relationships/image" Target="../media/1KFVNRK3LP23P1N4J0EFSDMR9C.jpg"/>
</Relationships>

</file>

<file path=ppt/slideLayouts/_rels/slideLayout15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6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2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  <Relationship Id="rId2" Type="http://schemas.openxmlformats.org/officeDocument/2006/relationships/image" Target="../media/P2PPBC1CK949D75MV1SBIVE8KG.jpg"/>
</Relationships>

</file>

<file path=ppt/slideLayouts/_rels/slideLayout3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4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5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6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7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8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9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  <Relationship Id="rId2" Type="http://schemas.openxmlformats.org/officeDocument/2006/relationships/image" Target="../media/O41815UR5L4PRARB1TOQ9RO51G.jpg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" r="0" b="0" l="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Placeholder for title"/>
          <p:cNvSpPr>
            <a:spLocks noGrp="1"/>
          </p:cNvSpPr>
          <p:nvPr>
            <p:ph type="title" idx="0"/>
          </p:nvPr>
        </p:nvSpPr>
        <p:spPr>
          <a:xfrm>
            <a:off x="540000" y="2093190"/>
            <a:ext cx="8064000" cy="1146810"/>
          </a:xfrm>
          <a:prstGeom prst="rect">
            <a:avLst/>
          </a:prstGeom>
          <a:noFill/>
        </p:spPr>
        <p:txBody>
          <a:bodyPr lIns="91440" rIns="91440" tIns="45720" bIns="45720" rtlCol="0" anchor="b">
            <a:normAutofit/>
          </a:bodyPr>
          <a:lstStyle>
            <a:lvl1pPr algn="ctr">
              <a:buNone/>
              <a:defRPr sz="6400" b="1"/>
            </a:lvl1pPr>
          </a:lstStyle>
          <a:p>
            <a:pPr/>
            <a:r>
              <a:t>Kliknij, aby edytować stylistykę głównego tytułu</a:t>
            </a:r>
            <a:endParaRPr/>
          </a:p>
        </p:txBody>
      </p:sp>
      <p:sp>
        <p:nvSpPr>
          <p:cNvPr id="3" name="Placeholder for subTitle"/>
          <p:cNvSpPr>
            <a:spLocks noGrp="1"/>
          </p:cNvSpPr>
          <p:nvPr>
            <p:ph type="subTitle" idx="1"/>
          </p:nvPr>
        </p:nvSpPr>
        <p:spPr>
          <a:xfrm>
            <a:off x="540000" y="3240000"/>
            <a:ext cx="8064000" cy="59817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 algn="ctr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 b="1"/>
            </a:lvl1pPr>
          </a:lstStyle>
          <a:p>
            <a:pPr/>
            <a:r>
              <a:t>Kliknij, aby edytować stylistykę głównego podtytułu</a:t>
            </a:r>
            <a:endParaRPr/>
          </a:p>
        </p:txBody>
      </p:sp>
      <p:sp>
        <p:nvSpPr>
          <p:cNvPr id="4" name="Placeholder for sldNum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6741D626-3B58-1F26-CEC2-C27D03A0BA60}" type="slidenum"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desc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for title"/>
          <p:cNvSpPr>
            <a:spLocks noGrp="1"/>
          </p:cNvSpPr>
          <p:nvPr>
            <p:ph type="title" idx="0"/>
          </p:nvPr>
        </p:nvSpPr>
        <p:spPr>
          <a:xfrm>
            <a:off x="540000" y="324771"/>
            <a:ext cx="8064000" cy="169545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 sz="10000" b="1"/>
            </a:lvl1pPr>
          </a:lstStyle>
          <a:p>
            <a:pPr/>
            <a:r>
              <a:t>Kliknij, aby edytować stylistykę głównego tytułu</a:t>
            </a:r>
            <a:endParaRPr/>
          </a:p>
        </p:txBody>
      </p:sp>
      <p:sp>
        <p:nvSpPr>
          <p:cNvPr id="37" name="Placeholder for subTitle"/>
          <p:cNvSpPr>
            <a:spLocks noGrp="1"/>
          </p:cNvSpPr>
          <p:nvPr>
            <p:ph type="subTitle" idx="1"/>
          </p:nvPr>
        </p:nvSpPr>
        <p:spPr>
          <a:xfrm>
            <a:off x="540000" y="2030551"/>
            <a:ext cx="8064000" cy="999490"/>
          </a:xfrm>
          <a:prstGeom prst="rect">
            <a:avLst/>
          </a:prstGeom>
          <a:noFill/>
        </p:spPr>
        <p:txBody>
          <a:bodyPr lIns="91440" rIns="91440" tIns="45720" bIns="45720" rtlCol="0" anchor="ctr">
            <a:normAutofit/>
          </a:bodyPr>
          <a:lstStyle>
            <a:lvl1pPr>
              <a:buNone/>
              <a:defRPr sz="4000" b="1"/>
            </a:lvl1pPr>
          </a:lstStyle>
          <a:p>
            <a:pPr/>
            <a:r>
              <a:t>Kliknij, aby edytować stylistykę głównego podtytułu</a:t>
            </a:r>
            <a:endParaRPr/>
          </a:p>
        </p:txBody>
      </p:sp>
      <p:sp>
        <p:nvSpPr>
          <p:cNvPr id="38" name="Placeholder for body"/>
          <p:cNvSpPr>
            <a:spLocks noGrp="1"/>
          </p:cNvSpPr>
          <p:nvPr>
            <p:ph type="body" idx="2"/>
          </p:nvPr>
        </p:nvSpPr>
        <p:spPr>
          <a:xfrm>
            <a:off x="540000" y="3040371"/>
            <a:ext cx="8064000" cy="1778357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/>
            <a:r>
              <a:t>Pierwszy poziom</a:t>
            </a:r>
            <a:endParaRPr/>
          </a:p>
          <a:p>
            <a:pPr lvl="1"/>
            <a:r>
              <a:t>Drugi poziom</a:t>
            </a:r>
            <a:endParaRPr/>
          </a:p>
          <a:p>
            <a:pPr lvl="2"/>
            <a:r>
              <a:t>Trzeci poziom</a:t>
            </a:r>
            <a:endParaRPr/>
          </a:p>
          <a:p>
            <a:pPr lvl="3"/>
            <a:r>
              <a:t>Czwarty poziom</a:t>
            </a:r>
            <a:endParaRPr/>
          </a:p>
          <a:p>
            <a:pPr lvl="4"/>
            <a:r>
              <a:t>Piąty poziom</a:t>
            </a:r>
            <a:endParaRPr/>
          </a:p>
          <a:p>
            <a:pPr lvl="5"/>
            <a:r>
              <a:t>Szósty poziom</a:t>
            </a:r>
            <a:endParaRPr/>
          </a:p>
          <a:p>
            <a:pPr lvl="6"/>
            <a:r>
              <a:t>Siódmy poziom</a:t>
            </a:r>
            <a:endParaRPr/>
          </a:p>
          <a:p>
            <a:pPr lvl="7"/>
            <a:r>
              <a:t>Ósmy poziom</a:t>
            </a:r>
            <a:endParaRPr/>
          </a:p>
          <a:p>
            <a:pPr lvl="8"/>
            <a:r>
              <a:t>Dziewiąty poziom</a:t>
            </a:r>
            <a:endParaRPr/>
          </a:p>
        </p:txBody>
      </p:sp>
      <p:sp>
        <p:nvSpPr>
          <p:cNvPr id="39" name="Placeholder for sldNum"/>
          <p:cNvSpPr>
            <a:spLocks noGrp="1"/>
          </p:cNvSpPr>
          <p:nvPr>
            <p:ph type="sldNum" idx="3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9AE8243A-C0A1-9562-A7E8-4B5156FC1445}" type="slidenum"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des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141E32">
              <a:alpha val="100000"/>
            </a:srgbClr>
          </a:solidFill>
        </p:spPr>
        <p:txBody>
          <a:bodyPr lIns="91440" rIns="91440" tIns="45720" bIns="45720" rtlCol="0" anchor="ctr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  <p:pic>
        <p:nvPicPr>
          <p:cNvPr id="41" name="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" r="0" b="0" l="0"/>
          <a:stretch>
            <a:fillRect/>
          </a:stretch>
        </p:blipFill>
        <p:spPr>
          <a:xfrm>
            <a:off x="3312000" y="0"/>
            <a:ext cx="2520000" cy="2520000"/>
          </a:xfrm>
          <a:prstGeom prst="rect">
            <a:avLst/>
          </a:prstGeom>
        </p:spPr>
      </p:pic>
      <p:sp>
        <p:nvSpPr>
          <p:cNvPr id="42" name="Placeholder for title"/>
          <p:cNvSpPr>
            <a:spLocks noGrp="1"/>
          </p:cNvSpPr>
          <p:nvPr>
            <p:ph type="title" idx="0"/>
          </p:nvPr>
        </p:nvSpPr>
        <p:spPr>
          <a:xfrm>
            <a:off x="3312000" y="412275"/>
            <a:ext cx="2520000" cy="1695450"/>
          </a:xfrm>
          <a:prstGeom prst="rect">
            <a:avLst/>
          </a:prstGeom>
          <a:noFill/>
        </p:spPr>
        <p:txBody>
          <a:bodyPr lIns="91440" rIns="91440" tIns="45720" bIns="45720" rtlCol="0" anchor="ctr">
            <a:normAutofit/>
          </a:bodyPr>
          <a:lstStyle>
            <a:lvl1pPr algn="ctr">
              <a:buNone/>
              <a:defRPr sz="10000" b="1"/>
            </a:lvl1pPr>
          </a:lstStyle>
          <a:p>
            <a:pPr/>
            <a:r>
              <a:t>Kliknij, aby edytować stylistykę głównego tytułu</a:t>
            </a:r>
            <a:endParaRPr/>
          </a:p>
        </p:txBody>
      </p:sp>
      <p:sp>
        <p:nvSpPr>
          <p:cNvPr id="43" name="Placeholder for title"/>
          <p:cNvSpPr>
            <a:spLocks noGrp="1"/>
          </p:cNvSpPr>
          <p:nvPr>
            <p:ph type="title" idx="1"/>
          </p:nvPr>
        </p:nvSpPr>
        <p:spPr>
          <a:xfrm>
            <a:off x="540000" y="2809875"/>
            <a:ext cx="8064000" cy="781050"/>
          </a:xfrm>
          <a:prstGeom prst="rect">
            <a:avLst/>
          </a:prstGeom>
          <a:noFill/>
        </p:spPr>
        <p:txBody>
          <a:bodyPr lIns="91440" rIns="91440" tIns="45720" bIns="45720" rtlCol="0" anchor="ctr">
            <a:normAutofit/>
          </a:bodyPr>
          <a:lstStyle>
            <a:lvl1pPr algn="ctr">
              <a:buNone/>
              <a:defRPr sz="4000" b="1"/>
            </a:lvl1pPr>
          </a:lstStyle>
          <a:p>
            <a:pPr/>
            <a:r>
              <a:t>Kliknij, aby edytować stylistykę głównego tytułu</a:t>
            </a:r>
            <a:endParaRPr/>
          </a:p>
        </p:txBody>
      </p:sp>
      <p:sp>
        <p:nvSpPr>
          <p:cNvPr id="44" name="Placeholder for subTitle"/>
          <p:cNvSpPr>
            <a:spLocks noGrp="1"/>
          </p:cNvSpPr>
          <p:nvPr>
            <p:ph type="subTitle" idx="2"/>
          </p:nvPr>
        </p:nvSpPr>
        <p:spPr>
          <a:xfrm>
            <a:off x="540000" y="3590925"/>
            <a:ext cx="8064000" cy="613918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 algn="ctr">
              <a:buNone/>
              <a:defRPr b="0"/>
            </a:lvl1pPr>
          </a:lstStyle>
          <a:p>
            <a:pPr/>
            <a:r>
              <a:t>Kliknij, aby edytować stylistykę głównego podtytułu</a:t>
            </a:r>
            <a:endParaRPr/>
          </a:p>
        </p:txBody>
      </p:sp>
      <p:sp>
        <p:nvSpPr>
          <p:cNvPr id="45" name="Placeholder for sldNum"/>
          <p:cNvSpPr>
            <a:spLocks noGrp="1"/>
          </p:cNvSpPr>
          <p:nvPr>
            <p:ph type="sldNum" idx="3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DB4D721C-6719-FA4D-698B-457BF92E2083}" type="slidenum"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three_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for title"/>
          <p:cNvSpPr>
            <a:spLocks noGrp="1"/>
          </p:cNvSpPr>
          <p:nvPr>
            <p:ph type="title" idx="0"/>
          </p:nvPr>
        </p:nvSpPr>
        <p:spPr>
          <a:xfrm>
            <a:off x="540000" y="540000"/>
            <a:ext cx="8064000" cy="781050"/>
          </a:xfrm>
          <a:prstGeom prst="rect">
            <a:avLst/>
          </a:prstGeom>
          <a:noFill/>
        </p:spPr>
        <p:txBody>
          <a:bodyPr lIns="91440" rIns="91440" tIns="45720" bIns="45720" rtlCol="0" anchor="t">
            <a:normAutofit/>
          </a:bodyPr>
          <a:lstStyle>
            <a:lvl1pPr>
              <a:buNone/>
              <a:defRPr sz="4000" b="1" i="0" strike="noStrike" u="none"/>
            </a:lvl1pPr>
          </a:lstStyle>
          <a:p>
            <a:pPr/>
            <a:r>
              <a:t>Kliknij, aby edytować stylistykę głównego tytułu</a:t>
            </a:r>
            <a:endParaRPr/>
          </a:p>
        </p:txBody>
      </p:sp>
      <p:sp>
        <p:nvSpPr>
          <p:cNvPr id="47" name="Placeholder for subTitle"/>
          <p:cNvSpPr>
            <a:spLocks noGrp="1"/>
          </p:cNvSpPr>
          <p:nvPr>
            <p:ph type="subTitle" idx="1"/>
          </p:nvPr>
        </p:nvSpPr>
        <p:spPr>
          <a:xfrm>
            <a:off x="540000" y="1620000"/>
            <a:ext cx="2520000" cy="59817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rgbClr val="E6EBF0">
                    <a:alpha val="100000"/>
                  </a:srgbClr>
                </a:solidFill>
              </a:defRPr>
            </a:lvl1pPr>
          </a:lstStyle>
          <a:p>
            <a:pPr/>
            <a:r>
              <a:t>Kliknij, aby edytować stylistykę głównego podtytułu</a:t>
            </a:r>
            <a:endParaRPr/>
          </a:p>
        </p:txBody>
      </p:sp>
      <p:sp>
        <p:nvSpPr>
          <p:cNvPr id="48" name="Placeholder for body"/>
          <p:cNvSpPr>
            <a:spLocks noGrp="1"/>
          </p:cNvSpPr>
          <p:nvPr>
            <p:ph type="body" idx="2"/>
          </p:nvPr>
        </p:nvSpPr>
        <p:spPr>
          <a:xfrm>
            <a:off x="540000" y="2217600"/>
            <a:ext cx="2520000" cy="216000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/>
            <a:r>
              <a:t>Pierwszy poziom</a:t>
            </a:r>
            <a:endParaRPr/>
          </a:p>
          <a:p>
            <a:pPr lvl="1"/>
            <a:r>
              <a:t>Drugi poziom</a:t>
            </a:r>
            <a:endParaRPr/>
          </a:p>
          <a:p>
            <a:pPr lvl="2"/>
            <a:r>
              <a:t>Trzeci poziom</a:t>
            </a:r>
            <a:endParaRPr/>
          </a:p>
          <a:p>
            <a:pPr lvl="3"/>
            <a:r>
              <a:t>Czwarty poziom</a:t>
            </a:r>
            <a:endParaRPr/>
          </a:p>
          <a:p>
            <a:pPr lvl="4"/>
            <a:r>
              <a:t>Piąty poziom</a:t>
            </a:r>
            <a:endParaRPr/>
          </a:p>
          <a:p>
            <a:pPr lvl="5"/>
            <a:r>
              <a:t>Szósty poziom</a:t>
            </a:r>
            <a:endParaRPr/>
          </a:p>
          <a:p>
            <a:pPr lvl="6"/>
            <a:r>
              <a:t>Siódmy poziom</a:t>
            </a:r>
            <a:endParaRPr/>
          </a:p>
          <a:p>
            <a:pPr lvl="7"/>
            <a:r>
              <a:t>Ósmy poziom</a:t>
            </a:r>
            <a:endParaRPr/>
          </a:p>
          <a:p>
            <a:pPr lvl="8"/>
            <a:r>
              <a:t>Dziewiąty poziom</a:t>
            </a:r>
            <a:endParaRPr/>
          </a:p>
        </p:txBody>
      </p:sp>
      <p:sp>
        <p:nvSpPr>
          <p:cNvPr id="49" name="Placeholder for subTitle"/>
          <p:cNvSpPr>
            <a:spLocks noGrp="1"/>
          </p:cNvSpPr>
          <p:nvPr>
            <p:ph type="subTitle" idx="3"/>
          </p:nvPr>
        </p:nvSpPr>
        <p:spPr>
          <a:xfrm>
            <a:off x="3312000" y="1620000"/>
            <a:ext cx="2520000" cy="59817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rgbClr val="E6EBF0">
                    <a:alpha val="100000"/>
                  </a:srgbClr>
                </a:solidFill>
              </a:defRPr>
            </a:lvl1pPr>
          </a:lstStyle>
          <a:p>
            <a:pPr/>
            <a:r>
              <a:t>Kliknij, aby edytować stylistykę głównego podtytułu</a:t>
            </a:r>
            <a:endParaRPr/>
          </a:p>
        </p:txBody>
      </p:sp>
      <p:sp>
        <p:nvSpPr>
          <p:cNvPr id="50" name="Placeholder for body"/>
          <p:cNvSpPr>
            <a:spLocks noGrp="1"/>
          </p:cNvSpPr>
          <p:nvPr>
            <p:ph type="body" idx="4"/>
          </p:nvPr>
        </p:nvSpPr>
        <p:spPr>
          <a:xfrm>
            <a:off x="3312000" y="2217600"/>
            <a:ext cx="2520000" cy="216000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/>
            <a:r>
              <a:t>Pierwszy poziom</a:t>
            </a:r>
            <a:endParaRPr/>
          </a:p>
          <a:p>
            <a:pPr lvl="1"/>
            <a:r>
              <a:t>Drugi poziom</a:t>
            </a:r>
            <a:endParaRPr/>
          </a:p>
          <a:p>
            <a:pPr lvl="2"/>
            <a:r>
              <a:t>Trzeci poziom</a:t>
            </a:r>
            <a:endParaRPr/>
          </a:p>
          <a:p>
            <a:pPr lvl="3"/>
            <a:r>
              <a:t>Czwarty poziom</a:t>
            </a:r>
            <a:endParaRPr/>
          </a:p>
          <a:p>
            <a:pPr lvl="4"/>
            <a:r>
              <a:t>Piąty poziom</a:t>
            </a:r>
            <a:endParaRPr/>
          </a:p>
          <a:p>
            <a:pPr lvl="5"/>
            <a:r>
              <a:t>Szósty poziom</a:t>
            </a:r>
            <a:endParaRPr/>
          </a:p>
          <a:p>
            <a:pPr lvl="6"/>
            <a:r>
              <a:t>Siódmy poziom</a:t>
            </a:r>
            <a:endParaRPr/>
          </a:p>
          <a:p>
            <a:pPr lvl="7"/>
            <a:r>
              <a:t>Ósmy poziom</a:t>
            </a:r>
            <a:endParaRPr/>
          </a:p>
          <a:p>
            <a:pPr lvl="8"/>
            <a:r>
              <a:t>Dziewiąty poziom</a:t>
            </a:r>
            <a:endParaRPr/>
          </a:p>
        </p:txBody>
      </p:sp>
      <p:sp>
        <p:nvSpPr>
          <p:cNvPr id="51" name="Placeholder for subTitle"/>
          <p:cNvSpPr>
            <a:spLocks noGrp="1"/>
          </p:cNvSpPr>
          <p:nvPr>
            <p:ph type="subTitle" idx="5"/>
          </p:nvPr>
        </p:nvSpPr>
        <p:spPr>
          <a:xfrm>
            <a:off x="6084000" y="1620000"/>
            <a:ext cx="2520000" cy="59817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 b="1">
                <a:solidFill>
                  <a:srgbClr val="E6EBF0">
                    <a:alpha val="100000"/>
                  </a:srgbClr>
                </a:solidFill>
              </a:defRPr>
            </a:lvl1pPr>
          </a:lstStyle>
          <a:p>
            <a:pPr/>
            <a:r>
              <a:t>Kliknij, aby edytować stylistykę głównego podtytułu</a:t>
            </a:r>
            <a:endParaRPr/>
          </a:p>
        </p:txBody>
      </p:sp>
      <p:sp>
        <p:nvSpPr>
          <p:cNvPr id="52" name="Placeholder for body"/>
          <p:cNvSpPr>
            <a:spLocks noGrp="1"/>
          </p:cNvSpPr>
          <p:nvPr>
            <p:ph type="body" idx="6"/>
          </p:nvPr>
        </p:nvSpPr>
        <p:spPr>
          <a:xfrm>
            <a:off x="6084000" y="2217600"/>
            <a:ext cx="2520000" cy="216000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/>
            <a:r>
              <a:t>Pierwszy poziom</a:t>
            </a:r>
            <a:endParaRPr/>
          </a:p>
          <a:p>
            <a:pPr lvl="1"/>
            <a:r>
              <a:t>Drugi poziom</a:t>
            </a:r>
            <a:endParaRPr/>
          </a:p>
          <a:p>
            <a:pPr lvl="2"/>
            <a:r>
              <a:t>Trzeci poziom</a:t>
            </a:r>
            <a:endParaRPr/>
          </a:p>
          <a:p>
            <a:pPr lvl="3"/>
            <a:r>
              <a:t>Czwarty poziom</a:t>
            </a:r>
            <a:endParaRPr/>
          </a:p>
          <a:p>
            <a:pPr lvl="4"/>
            <a:r>
              <a:t>Piąty poziom</a:t>
            </a:r>
            <a:endParaRPr/>
          </a:p>
          <a:p>
            <a:pPr lvl="5"/>
            <a:r>
              <a:t>Szósty poziom</a:t>
            </a:r>
            <a:endParaRPr/>
          </a:p>
          <a:p>
            <a:pPr lvl="6"/>
            <a:r>
              <a:t>Siódmy poziom</a:t>
            </a:r>
            <a:endParaRPr/>
          </a:p>
          <a:p>
            <a:pPr lvl="7"/>
            <a:r>
              <a:t>Ósmy poziom</a:t>
            </a:r>
            <a:endParaRPr/>
          </a:p>
          <a:p>
            <a:pPr lvl="8"/>
            <a:r>
              <a:t>Dziewiąty poziom</a:t>
            </a:r>
            <a:endParaRPr/>
          </a:p>
        </p:txBody>
      </p:sp>
      <p:sp>
        <p:nvSpPr>
          <p:cNvPr id="53" name="Placeholder for sldNum"/>
          <p:cNvSpPr>
            <a:spLocks noGrp="1"/>
          </p:cNvSpPr>
          <p:nvPr>
            <p:ph type="sldNum" idx="7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8D2BE38F-59E1-CE36-FABB-E67BA6778850}" type="slidenum"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_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"/>
          <p:cNvSpPr/>
          <p:nvPr/>
        </p:nvSpPr>
        <p:spPr>
          <a:xfrm>
            <a:off x="1332000" y="1080000"/>
            <a:ext cx="576000" cy="576000"/>
          </a:xfrm>
          <a:prstGeom prst="ellipse">
            <a:avLst/>
          </a:prstGeom>
          <a:solidFill>
            <a:srgbClr val="FFFFFF">
              <a:alpha val="100000"/>
            </a:srgbClr>
          </a:solidFill>
        </p:spPr>
        <p:txBody>
          <a:bodyPr lIns="91440" rIns="91440" tIns="45720" bIns="45720" rtlCol="0" anchor="ctr">
            <a:normAutofit/>
          </a:bodyPr>
          <a:p>
            <a:pPr algn="ctr" marL="0" indent="0">
              <a:buNone/>
            </a:pPr>
            <a:r>
              <a:rPr lang="en-US" sz="1800" b="1">
                <a:solidFill>
                  <a:srgbClr val="000000">
                    <a:alpha val="100000"/>
                  </a:srgbClr>
                </a:solidFill>
              </a:rPr>
              <a:t>1</a:t>
            </a:r>
            <a:endParaRPr/>
          </a:p>
        </p:txBody>
      </p:sp>
      <p:sp>
        <p:nvSpPr>
          <p:cNvPr id="55" name=""/>
          <p:cNvSpPr/>
          <p:nvPr/>
        </p:nvSpPr>
        <p:spPr>
          <a:xfrm>
            <a:off x="4284000" y="1080000"/>
            <a:ext cx="576000" cy="576000"/>
          </a:xfrm>
          <a:prstGeom prst="ellipse">
            <a:avLst/>
          </a:prstGeom>
          <a:solidFill>
            <a:srgbClr val="FFFFFF">
              <a:alpha val="100000"/>
            </a:srgbClr>
          </a:solidFill>
        </p:spPr>
        <p:txBody>
          <a:bodyPr lIns="91440" rIns="91440" tIns="45720" bIns="45720" rtlCol="0" anchor="ctr">
            <a:normAutofit/>
          </a:bodyPr>
          <a:p>
            <a:pPr algn="ctr" marL="0" indent="0">
              <a:buNone/>
            </a:pPr>
            <a:r>
              <a:rPr lang="en-US" sz="1800" b="1">
                <a:solidFill>
                  <a:srgbClr val="000000">
                    <a:alpha val="100000"/>
                  </a:srgbClr>
                </a:solidFill>
              </a:rPr>
              <a:t>2</a:t>
            </a:r>
            <a:endParaRPr/>
          </a:p>
        </p:txBody>
      </p:sp>
      <p:sp>
        <p:nvSpPr>
          <p:cNvPr id="56" name=""/>
          <p:cNvSpPr/>
          <p:nvPr/>
        </p:nvSpPr>
        <p:spPr>
          <a:xfrm>
            <a:off x="7236000" y="1080000"/>
            <a:ext cx="576000" cy="576000"/>
          </a:xfrm>
          <a:prstGeom prst="ellipse">
            <a:avLst/>
          </a:prstGeom>
          <a:solidFill>
            <a:srgbClr val="FFFFFF">
              <a:alpha val="100000"/>
            </a:srgbClr>
          </a:solidFill>
        </p:spPr>
        <p:txBody>
          <a:bodyPr lIns="91440" rIns="91440" tIns="45720" bIns="45720" rtlCol="0" anchor="ctr">
            <a:normAutofit/>
          </a:bodyPr>
          <a:p>
            <a:pPr algn="ctr" marL="0" indent="0">
              <a:buNone/>
            </a:pPr>
            <a:r>
              <a:rPr lang="en-US" sz="1800" b="1">
                <a:solidFill>
                  <a:srgbClr val="000000">
                    <a:alpha val="100000"/>
                  </a:srgbClr>
                </a:solidFill>
              </a:rPr>
              <a:t>3</a:t>
            </a:r>
            <a:endParaRPr/>
          </a:p>
        </p:txBody>
      </p:sp>
      <p:sp>
        <p:nvSpPr>
          <p:cNvPr id="57" name=""/>
          <p:cNvSpPr/>
          <p:nvPr/>
        </p:nvSpPr>
        <p:spPr>
          <a:xfrm>
            <a:off x="3087883" y="2031750"/>
            <a:ext cx="11752" cy="1075611"/>
          </a:xfrm>
          <a:prstGeom prst="rect">
            <a:avLst/>
          </a:prstGeom>
          <a:solidFill>
            <a:srgbClr val="FFFFFF">
              <a:alpha val="16000"/>
            </a:srgbClr>
          </a:solidFill>
        </p:spPr>
        <p:txBody>
          <a:bodyPr lIns="91440" rIns="91440" tIns="45720" bIns="45720" rtlCol="0" anchor="ctr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  <p:sp>
        <p:nvSpPr>
          <p:cNvPr id="58" name=""/>
          <p:cNvSpPr/>
          <p:nvPr/>
        </p:nvSpPr>
        <p:spPr>
          <a:xfrm>
            <a:off x="6044365" y="2036139"/>
            <a:ext cx="11752" cy="1075611"/>
          </a:xfrm>
          <a:prstGeom prst="rect">
            <a:avLst/>
          </a:prstGeom>
          <a:solidFill>
            <a:srgbClr val="FFFFFF">
              <a:alpha val="16000"/>
            </a:srgbClr>
          </a:solidFill>
        </p:spPr>
        <p:txBody>
          <a:bodyPr lIns="91440" rIns="91440" tIns="45720" bIns="45720" rtlCol="0" anchor="ctr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  <p:sp>
        <p:nvSpPr>
          <p:cNvPr id="59" name="Placeholder for title"/>
          <p:cNvSpPr>
            <a:spLocks noGrp="1"/>
          </p:cNvSpPr>
          <p:nvPr>
            <p:ph type="title" idx="0"/>
          </p:nvPr>
        </p:nvSpPr>
        <p:spPr>
          <a:xfrm>
            <a:off x="360000" y="1980000"/>
            <a:ext cx="2520000" cy="59817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 algn="ctr">
              <a:buNone/>
              <a:defRPr b="1"/>
            </a:lvl1pPr>
          </a:lstStyle>
          <a:p>
            <a:pPr/>
            <a:r>
              <a:t>Kliknij, aby edytować stylistykę głównego tytułu</a:t>
            </a:r>
            <a:endParaRPr/>
          </a:p>
        </p:txBody>
      </p:sp>
      <p:sp>
        <p:nvSpPr>
          <p:cNvPr id="60" name="Placeholder for body"/>
          <p:cNvSpPr>
            <a:spLocks noGrp="1"/>
          </p:cNvSpPr>
          <p:nvPr>
            <p:ph type="body" idx="1"/>
          </p:nvPr>
        </p:nvSpPr>
        <p:spPr>
          <a:xfrm>
            <a:off x="360000" y="2577600"/>
            <a:ext cx="2520000" cy="138600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/>
            <a:r>
              <a:t>Pierwszy poziom</a:t>
            </a:r>
            <a:endParaRPr/>
          </a:p>
          <a:p>
            <a:pPr lvl="1"/>
            <a:r>
              <a:t>Drugi poziom</a:t>
            </a:r>
            <a:endParaRPr/>
          </a:p>
          <a:p>
            <a:pPr lvl="2"/>
            <a:r>
              <a:t>Trzeci poziom</a:t>
            </a:r>
            <a:endParaRPr/>
          </a:p>
          <a:p>
            <a:pPr lvl="3"/>
            <a:r>
              <a:t>Czwarty poziom</a:t>
            </a:r>
            <a:endParaRPr/>
          </a:p>
          <a:p>
            <a:pPr lvl="4"/>
            <a:r>
              <a:t>Piąty poziom</a:t>
            </a:r>
            <a:endParaRPr/>
          </a:p>
          <a:p>
            <a:pPr lvl="5"/>
            <a:r>
              <a:t>Szósty poziom</a:t>
            </a:r>
            <a:endParaRPr/>
          </a:p>
          <a:p>
            <a:pPr lvl="6"/>
            <a:r>
              <a:t>Siódmy poziom</a:t>
            </a:r>
            <a:endParaRPr/>
          </a:p>
          <a:p>
            <a:pPr lvl="7"/>
            <a:r>
              <a:t>Ósmy poziom</a:t>
            </a:r>
            <a:endParaRPr/>
          </a:p>
          <a:p>
            <a:pPr lvl="8"/>
            <a:r>
              <a:t>Dziewiąty poziom</a:t>
            </a:r>
            <a:endParaRPr/>
          </a:p>
        </p:txBody>
      </p:sp>
      <p:sp>
        <p:nvSpPr>
          <p:cNvPr id="61" name="Placeholder for title"/>
          <p:cNvSpPr>
            <a:spLocks noGrp="1"/>
          </p:cNvSpPr>
          <p:nvPr>
            <p:ph type="title" idx="2"/>
          </p:nvPr>
        </p:nvSpPr>
        <p:spPr>
          <a:xfrm>
            <a:off x="3312000" y="1980000"/>
            <a:ext cx="2520000" cy="59817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 algn="ctr">
              <a:buNone/>
              <a:defRPr b="1"/>
            </a:lvl1pPr>
          </a:lstStyle>
          <a:p>
            <a:pPr/>
            <a:r>
              <a:t>Kliknij, aby edytować stylistykę głównego tytułu</a:t>
            </a:r>
            <a:endParaRPr/>
          </a:p>
        </p:txBody>
      </p:sp>
      <p:sp>
        <p:nvSpPr>
          <p:cNvPr id="62" name="Placeholder for body"/>
          <p:cNvSpPr>
            <a:spLocks noGrp="1"/>
          </p:cNvSpPr>
          <p:nvPr>
            <p:ph type="body" idx="3"/>
          </p:nvPr>
        </p:nvSpPr>
        <p:spPr>
          <a:xfrm>
            <a:off x="3312000" y="2577600"/>
            <a:ext cx="2520000" cy="138600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/>
            <a:r>
              <a:t>Pierwszy poziom</a:t>
            </a:r>
            <a:endParaRPr/>
          </a:p>
          <a:p>
            <a:pPr lvl="1"/>
            <a:r>
              <a:t>Drugi poziom</a:t>
            </a:r>
            <a:endParaRPr/>
          </a:p>
          <a:p>
            <a:pPr lvl="2"/>
            <a:r>
              <a:t>Trzeci poziom</a:t>
            </a:r>
            <a:endParaRPr/>
          </a:p>
          <a:p>
            <a:pPr lvl="3"/>
            <a:r>
              <a:t>Czwarty poziom</a:t>
            </a:r>
            <a:endParaRPr/>
          </a:p>
          <a:p>
            <a:pPr lvl="4"/>
            <a:r>
              <a:t>Piąty poziom</a:t>
            </a:r>
            <a:endParaRPr/>
          </a:p>
          <a:p>
            <a:pPr lvl="5"/>
            <a:r>
              <a:t>Szósty poziom</a:t>
            </a:r>
            <a:endParaRPr/>
          </a:p>
          <a:p>
            <a:pPr lvl="6"/>
            <a:r>
              <a:t>Siódmy poziom</a:t>
            </a:r>
            <a:endParaRPr/>
          </a:p>
          <a:p>
            <a:pPr lvl="7"/>
            <a:r>
              <a:t>Ósmy poziom</a:t>
            </a:r>
            <a:endParaRPr/>
          </a:p>
          <a:p>
            <a:pPr lvl="8"/>
            <a:r>
              <a:t>Dziewiąty poziom</a:t>
            </a:r>
            <a:endParaRPr/>
          </a:p>
        </p:txBody>
      </p:sp>
      <p:sp>
        <p:nvSpPr>
          <p:cNvPr id="63" name="Placeholder for title"/>
          <p:cNvSpPr>
            <a:spLocks noGrp="1"/>
          </p:cNvSpPr>
          <p:nvPr>
            <p:ph type="title" idx="4"/>
          </p:nvPr>
        </p:nvSpPr>
        <p:spPr>
          <a:xfrm>
            <a:off x="6264000" y="1980000"/>
            <a:ext cx="2520000" cy="59817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 algn="ctr">
              <a:buNone/>
              <a:defRPr b="1"/>
            </a:lvl1pPr>
          </a:lstStyle>
          <a:p>
            <a:pPr/>
            <a:r>
              <a:t>Kliknij, aby edytować stylistykę głównego tytułu</a:t>
            </a:r>
            <a:endParaRPr/>
          </a:p>
        </p:txBody>
      </p:sp>
      <p:sp>
        <p:nvSpPr>
          <p:cNvPr id="64" name="Placeholder for body"/>
          <p:cNvSpPr>
            <a:spLocks noGrp="1"/>
          </p:cNvSpPr>
          <p:nvPr>
            <p:ph type="body" idx="5"/>
          </p:nvPr>
        </p:nvSpPr>
        <p:spPr>
          <a:xfrm>
            <a:off x="6264000" y="2577600"/>
            <a:ext cx="2520000" cy="138600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/>
            <a:r>
              <a:t>Pierwszy poziom</a:t>
            </a:r>
            <a:endParaRPr/>
          </a:p>
          <a:p>
            <a:pPr lvl="1"/>
            <a:r>
              <a:t>Drugi poziom</a:t>
            </a:r>
            <a:endParaRPr/>
          </a:p>
          <a:p>
            <a:pPr lvl="2"/>
            <a:r>
              <a:t>Trzeci poziom</a:t>
            </a:r>
            <a:endParaRPr/>
          </a:p>
          <a:p>
            <a:pPr lvl="3"/>
            <a:r>
              <a:t>Czwarty poziom</a:t>
            </a:r>
            <a:endParaRPr/>
          </a:p>
          <a:p>
            <a:pPr lvl="4"/>
            <a:r>
              <a:t>Piąty poziom</a:t>
            </a:r>
            <a:endParaRPr/>
          </a:p>
          <a:p>
            <a:pPr lvl="5"/>
            <a:r>
              <a:t>Szósty poziom</a:t>
            </a:r>
            <a:endParaRPr/>
          </a:p>
          <a:p>
            <a:pPr lvl="6"/>
            <a:r>
              <a:t>Siódmy poziom</a:t>
            </a:r>
            <a:endParaRPr/>
          </a:p>
          <a:p>
            <a:pPr lvl="7"/>
            <a:r>
              <a:t>Ósmy poziom</a:t>
            </a:r>
            <a:endParaRPr/>
          </a:p>
          <a:p>
            <a:pPr lvl="8"/>
            <a:r>
              <a:t>Dziewiąty poziom</a:t>
            </a:r>
            <a:endParaRPr/>
          </a:p>
        </p:txBody>
      </p:sp>
      <p:sp>
        <p:nvSpPr>
          <p:cNvPr id="65" name="Placeholder for sldNum"/>
          <p:cNvSpPr>
            <a:spLocks noGrp="1"/>
          </p:cNvSpPr>
          <p:nvPr>
            <p:ph type="sldNum" idx="6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99AF8A3D-D43F-9946-57CD-21389DCB9CC1}" type="slidenum"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_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141E32">
              <a:alpha val="100000"/>
            </a:srgbClr>
          </a:solidFill>
        </p:spPr>
        <p:txBody>
          <a:bodyPr lIns="91440" rIns="91440" tIns="45720" bIns="45720" rtlCol="0" anchor="ctr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  <p:sp>
        <p:nvSpPr>
          <p:cNvPr id="67" name=""/>
          <p:cNvSpPr/>
          <p:nvPr/>
        </p:nvSpPr>
        <p:spPr>
          <a:xfrm>
            <a:off x="2967429" y="756000"/>
            <a:ext cx="576000" cy="576000"/>
          </a:xfrm>
          <a:prstGeom prst="ellipse">
            <a:avLst/>
          </a:prstGeom>
          <a:solidFill>
            <a:srgbClr val="FFFFFF">
              <a:alpha val="100000"/>
            </a:srgbClr>
          </a:solidFill>
        </p:spPr>
        <p:txBody>
          <a:bodyPr lIns="91440" rIns="91440" tIns="45720" bIns="45720" rtlCol="0" anchor="ctr">
            <a:normAutofit/>
          </a:bodyPr>
          <a:p>
            <a:pPr algn="ctr" marL="0" indent="0">
              <a:buNone/>
            </a:pPr>
            <a:r>
              <a:rPr lang="en-US" sz="1800" b="1">
                <a:solidFill>
                  <a:srgbClr val="000000">
                    <a:alpha val="100000"/>
                  </a:srgbClr>
                </a:solidFill>
              </a:rPr>
              <a:t>1</a:t>
            </a:r>
            <a:endParaRPr/>
          </a:p>
        </p:txBody>
      </p:sp>
      <p:sp>
        <p:nvSpPr>
          <p:cNvPr id="68" name=""/>
          <p:cNvSpPr/>
          <p:nvPr/>
        </p:nvSpPr>
        <p:spPr>
          <a:xfrm>
            <a:off x="2967429" y="2217000"/>
            <a:ext cx="576000" cy="576000"/>
          </a:xfrm>
          <a:prstGeom prst="ellipse">
            <a:avLst/>
          </a:prstGeom>
          <a:solidFill>
            <a:srgbClr val="FFFFFF">
              <a:alpha val="100000"/>
            </a:srgbClr>
          </a:solidFill>
        </p:spPr>
        <p:txBody>
          <a:bodyPr lIns="91440" rIns="91440" tIns="45720" bIns="45720" rtlCol="0" anchor="ctr">
            <a:normAutofit/>
          </a:bodyPr>
          <a:p>
            <a:pPr algn="ctr" marL="0" indent="0">
              <a:buNone/>
            </a:pPr>
            <a:r>
              <a:rPr lang="en-US" sz="1800" b="1">
                <a:solidFill>
                  <a:srgbClr val="000000">
                    <a:alpha val="100000"/>
                  </a:srgbClr>
                </a:solidFill>
              </a:rPr>
              <a:t>2</a:t>
            </a:r>
            <a:endParaRPr/>
          </a:p>
        </p:txBody>
      </p:sp>
      <p:sp>
        <p:nvSpPr>
          <p:cNvPr id="69" name=""/>
          <p:cNvSpPr/>
          <p:nvPr/>
        </p:nvSpPr>
        <p:spPr>
          <a:xfrm>
            <a:off x="2967429" y="3678000"/>
            <a:ext cx="576000" cy="576000"/>
          </a:xfrm>
          <a:prstGeom prst="ellipse">
            <a:avLst/>
          </a:prstGeom>
          <a:solidFill>
            <a:srgbClr val="FFFFFF">
              <a:alpha val="100000"/>
            </a:srgbClr>
          </a:solidFill>
        </p:spPr>
        <p:txBody>
          <a:bodyPr lIns="91440" rIns="91440" tIns="45720" bIns="45720" rtlCol="0" anchor="ctr">
            <a:normAutofit/>
          </a:bodyPr>
          <a:p>
            <a:pPr algn="ctr" marL="0" indent="0">
              <a:buNone/>
            </a:pPr>
            <a:r>
              <a:rPr lang="en-US" sz="1800" b="1">
                <a:solidFill>
                  <a:srgbClr val="000000">
                    <a:alpha val="100000"/>
                  </a:srgbClr>
                </a:solidFill>
              </a:rPr>
              <a:t>3</a:t>
            </a:r>
            <a:endParaRPr/>
          </a:p>
        </p:txBody>
      </p:sp>
      <p:sp>
        <p:nvSpPr>
          <p:cNvPr id="70" name="Placeholder for title"/>
          <p:cNvSpPr>
            <a:spLocks noGrp="1"/>
          </p:cNvSpPr>
          <p:nvPr>
            <p:ph type="title" idx="0"/>
          </p:nvPr>
        </p:nvSpPr>
        <p:spPr>
          <a:xfrm>
            <a:off x="3687429" y="485735"/>
            <a:ext cx="5130429" cy="59817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 b="1"/>
            </a:lvl1pPr>
          </a:lstStyle>
          <a:p>
            <a:pPr/>
            <a:r>
              <a:t>Kliknij, aby edytować stylistykę głównego tytułu</a:t>
            </a:r>
            <a:endParaRPr/>
          </a:p>
        </p:txBody>
      </p:sp>
      <p:sp>
        <p:nvSpPr>
          <p:cNvPr id="71" name="Placeholder for subTitle"/>
          <p:cNvSpPr>
            <a:spLocks noGrp="1"/>
          </p:cNvSpPr>
          <p:nvPr>
            <p:ph type="subTitle" idx="1"/>
          </p:nvPr>
        </p:nvSpPr>
        <p:spPr>
          <a:xfrm>
            <a:off x="3687429" y="1083905"/>
            <a:ext cx="5130429" cy="57277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lnSpc>
                <a:spcPct val="100000"/>
              </a:lnSpc>
              <a:defRPr>
                <a:solidFill>
                  <a:srgbClr val="E6EBF0">
                    <a:alpha val="100000"/>
                  </a:srgbClr>
                </a:solidFill>
              </a:defRPr>
            </a:lvl1pPr>
          </a:lstStyle>
          <a:p>
            <a:pPr/>
            <a:r>
              <a:t>Kliknij, aby edytować stylistykę głównego podtytułu</a:t>
            </a:r>
            <a:endParaRPr/>
          </a:p>
        </p:txBody>
      </p:sp>
      <p:sp>
        <p:nvSpPr>
          <p:cNvPr id="72" name="Placeholder for title"/>
          <p:cNvSpPr>
            <a:spLocks noGrp="1"/>
          </p:cNvSpPr>
          <p:nvPr>
            <p:ph type="title" idx="2"/>
          </p:nvPr>
        </p:nvSpPr>
        <p:spPr>
          <a:xfrm>
            <a:off x="3687429" y="1946735"/>
            <a:ext cx="5130429" cy="59817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 b="1"/>
            </a:lvl1pPr>
          </a:lstStyle>
          <a:p>
            <a:pPr/>
            <a:r>
              <a:t>Kliknij, aby edytować stylistykę głównego tytułu</a:t>
            </a:r>
            <a:endParaRPr/>
          </a:p>
        </p:txBody>
      </p:sp>
      <p:sp>
        <p:nvSpPr>
          <p:cNvPr id="73" name="Placeholder for subTitle"/>
          <p:cNvSpPr>
            <a:spLocks noGrp="1"/>
          </p:cNvSpPr>
          <p:nvPr>
            <p:ph type="subTitle" idx="3"/>
          </p:nvPr>
        </p:nvSpPr>
        <p:spPr>
          <a:xfrm>
            <a:off x="3687429" y="2544905"/>
            <a:ext cx="5130429" cy="57277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lnSpc>
                <a:spcPct val="100000"/>
              </a:lnSpc>
              <a:defRPr>
                <a:solidFill>
                  <a:srgbClr val="E6EBF0">
                    <a:alpha val="100000"/>
                  </a:srgbClr>
                </a:solidFill>
              </a:defRPr>
            </a:lvl1pPr>
          </a:lstStyle>
          <a:p>
            <a:pPr/>
            <a:r>
              <a:t>Kliknij, aby edytować stylistykę głównego podtytułu</a:t>
            </a:r>
            <a:endParaRPr/>
          </a:p>
        </p:txBody>
      </p:sp>
      <p:sp>
        <p:nvSpPr>
          <p:cNvPr id="74" name="Placeholder for title"/>
          <p:cNvSpPr>
            <a:spLocks noGrp="1"/>
          </p:cNvSpPr>
          <p:nvPr>
            <p:ph type="title" idx="4"/>
          </p:nvPr>
        </p:nvSpPr>
        <p:spPr>
          <a:xfrm>
            <a:off x="3687429" y="3415336"/>
            <a:ext cx="5130429" cy="59817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 b="1"/>
            </a:lvl1pPr>
          </a:lstStyle>
          <a:p>
            <a:pPr/>
            <a:r>
              <a:t>Kliknij, aby edytować stylistykę głównego tytułu</a:t>
            </a:r>
            <a:endParaRPr/>
          </a:p>
        </p:txBody>
      </p:sp>
      <p:sp>
        <p:nvSpPr>
          <p:cNvPr id="75" name="Placeholder for subTitle"/>
          <p:cNvSpPr>
            <a:spLocks noGrp="1"/>
          </p:cNvSpPr>
          <p:nvPr>
            <p:ph type="subTitle" idx="5"/>
          </p:nvPr>
        </p:nvSpPr>
        <p:spPr>
          <a:xfrm>
            <a:off x="3687429" y="4013506"/>
            <a:ext cx="5130429" cy="57277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lnSpc>
                <a:spcPct val="100000"/>
              </a:lnSpc>
              <a:defRPr>
                <a:solidFill>
                  <a:srgbClr val="E6EBF0">
                    <a:alpha val="100000"/>
                  </a:srgbClr>
                </a:solidFill>
              </a:defRPr>
            </a:lvl1pPr>
          </a:lstStyle>
          <a:p>
            <a:pPr/>
            <a:r>
              <a:t>Kliknij, aby edytować stylistykę głównego podtytułu</a:t>
            </a:r>
            <a:endParaRPr/>
          </a:p>
        </p:txBody>
      </p:sp>
      <p:sp>
        <p:nvSpPr>
          <p:cNvPr id="76" name="Placeholder for sldNum"/>
          <p:cNvSpPr>
            <a:spLocks noGrp="1"/>
          </p:cNvSpPr>
          <p:nvPr>
            <p:ph type="sldNum" idx="6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F21D8824-98A5-A1DE-0E44-8BF4B72EA7C9}" type="slidenum">
              <a:t>‹#›</a:t>
            </a:fld>
          </a:p>
        </p:txBody>
      </p:sp>
      <p:pic>
        <p:nvPicPr>
          <p:cNvPr id="77" name="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" r="41999" b="10532" l="30628"/>
          <a:stretch>
            <a:fillRect/>
          </a:stretch>
        </p:blipFill>
        <p:spPr>
          <a:xfrm>
            <a:off x="0" y="0"/>
            <a:ext cx="2520727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"/>
          <p:cNvSpPr txBox="1"/>
          <p:nvPr/>
        </p:nvSpPr>
        <p:spPr>
          <a:xfrm>
            <a:off x="540000" y="540000"/>
            <a:ext cx="8064000" cy="1800000"/>
          </a:xfrm>
          <a:prstGeom prst="rect">
            <a:avLst/>
          </a:prstGeom>
          <a:noFill/>
        </p:spPr>
        <p:txBody>
          <a:bodyPr lIns="91440" rIns="91440" tIns="45720" bIns="45720" rtlCol="0">
            <a:spAutoFit/>
          </a:bodyPr>
          <a:p>
            <a:pPr marL="0" indent="0">
              <a:buNone/>
            </a:pPr>
            <a:r>
              <a:rPr lang="en-US" sz="17000">
                <a:solidFill>
                  <a:srgbClr val="64696E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endParaRPr/>
          </a:p>
        </p:txBody>
      </p:sp>
      <p:sp>
        <p:nvSpPr>
          <p:cNvPr id="79" name="Placeholder for title"/>
          <p:cNvSpPr>
            <a:spLocks noGrp="1"/>
          </p:cNvSpPr>
          <p:nvPr>
            <p:ph type="title" idx="0"/>
          </p:nvPr>
        </p:nvSpPr>
        <p:spPr>
          <a:xfrm>
            <a:off x="540000" y="1800000"/>
            <a:ext cx="8064000" cy="59817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pPr/>
            <a:r>
              <a:t>Kliknij, aby edytować stylistykę głównego tytułu</a:t>
            </a:r>
            <a:endParaRPr/>
          </a:p>
        </p:txBody>
      </p:sp>
      <p:sp>
        <p:nvSpPr>
          <p:cNvPr id="80" name="Placeholder for sldNum"/>
          <p:cNvSpPr>
            <a:spLocks noGrp="1"/>
          </p:cNvSpPr>
          <p:nvPr>
            <p:ph type="sldNum" idx="1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9447E789-A518-BA15-C95E-EDDDD6243748}" type="slidenum"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for sldNum"/>
          <p:cNvSpPr>
            <a:spLocks noGrp="1"/>
          </p:cNvSpPr>
          <p:nvPr>
            <p:ph type="sldNum" idx="0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4F14EDB3-6876-B668-AC3E-80AF0F8B0C7A}" type="slidenum"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" r="0" b="0" l="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laceholder for title"/>
          <p:cNvSpPr>
            <a:spLocks noGrp="1"/>
          </p:cNvSpPr>
          <p:nvPr>
            <p:ph type="title" idx="0"/>
          </p:nvPr>
        </p:nvSpPr>
        <p:spPr>
          <a:xfrm>
            <a:off x="540000" y="2028825"/>
            <a:ext cx="8064000" cy="1085850"/>
          </a:xfrm>
          <a:prstGeom prst="rect">
            <a:avLst/>
          </a:prstGeom>
          <a:noFill/>
        </p:spPr>
        <p:txBody>
          <a:bodyPr lIns="91440" rIns="91440" tIns="45720" bIns="45720" rtlCol="0" anchor="ctr">
            <a:normAutofit/>
          </a:bodyPr>
          <a:lstStyle>
            <a:lvl1pPr algn="ctr">
              <a:buNone/>
              <a:defRPr sz="6000" b="1"/>
            </a:lvl1pPr>
          </a:lstStyle>
          <a:p>
            <a:pPr/>
            <a:r>
              <a:t>Kliknij, aby edytować stylistykę głównego tytułu</a:t>
            </a:r>
            <a:endParaRPr/>
          </a:p>
        </p:txBody>
      </p:sp>
      <p:sp>
        <p:nvSpPr>
          <p:cNvPr id="7" name="Placeholder for sldNum"/>
          <p:cNvSpPr>
            <a:spLocks noGrp="1"/>
          </p:cNvSpPr>
          <p:nvPr>
            <p:ph type="sldNum" idx="1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4ED8C9AB-6CDE-2DBB-005F-69A44590C70E}" type="slidenum"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for title"/>
          <p:cNvSpPr>
            <a:spLocks noGrp="1"/>
          </p:cNvSpPr>
          <p:nvPr>
            <p:ph type="title" idx="0"/>
          </p:nvPr>
        </p:nvSpPr>
        <p:spPr>
          <a:xfrm>
            <a:off x="540000" y="540000"/>
            <a:ext cx="8064000" cy="78105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 sz="4000" b="1"/>
            </a:lvl1pPr>
          </a:lstStyle>
          <a:p>
            <a:pPr/>
            <a:r>
              <a:t>Kliknij, aby edytować stylistykę głównego tytułu</a:t>
            </a:r>
            <a:endParaRPr/>
          </a:p>
        </p:txBody>
      </p:sp>
      <p:sp>
        <p:nvSpPr>
          <p:cNvPr id="9" name="Placeholder for body"/>
          <p:cNvSpPr>
            <a:spLocks noGrp="1"/>
          </p:cNvSpPr>
          <p:nvPr>
            <p:ph type="body" idx="1"/>
          </p:nvPr>
        </p:nvSpPr>
        <p:spPr>
          <a:xfrm>
            <a:off x="540000" y="1332000"/>
            <a:ext cx="8064000" cy="327240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/>
            <a:r>
              <a:t>Pierwszy poziom</a:t>
            </a:r>
            <a:endParaRPr/>
          </a:p>
          <a:p>
            <a:pPr lvl="1"/>
            <a:r>
              <a:t>Drugi poziom</a:t>
            </a:r>
            <a:endParaRPr/>
          </a:p>
          <a:p>
            <a:pPr lvl="2"/>
            <a:r>
              <a:t>Trzeci poziom</a:t>
            </a:r>
            <a:endParaRPr/>
          </a:p>
          <a:p>
            <a:pPr lvl="3"/>
            <a:r>
              <a:t>Czwarty poziom</a:t>
            </a:r>
            <a:endParaRPr/>
          </a:p>
          <a:p>
            <a:pPr lvl="4"/>
            <a:r>
              <a:t>Piąty poziom</a:t>
            </a:r>
            <a:endParaRPr/>
          </a:p>
          <a:p>
            <a:pPr lvl="5"/>
            <a:r>
              <a:t>Szósty poziom</a:t>
            </a:r>
            <a:endParaRPr/>
          </a:p>
          <a:p>
            <a:pPr lvl="6"/>
            <a:r>
              <a:t>Siódmy poziom</a:t>
            </a:r>
            <a:endParaRPr/>
          </a:p>
          <a:p>
            <a:pPr lvl="7"/>
            <a:r>
              <a:t>Ósmy poziom</a:t>
            </a:r>
            <a:endParaRPr/>
          </a:p>
          <a:p>
            <a:pPr lvl="8"/>
            <a:r>
              <a:t>Dziewiąty poziom</a:t>
            </a:r>
            <a:endParaRPr/>
          </a:p>
        </p:txBody>
      </p:sp>
      <p:sp>
        <p:nvSpPr>
          <p:cNvPr id="10" name="Placeholder for sldNum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E5BAD970-44CC-1F4D-8001-EF9AD2821932}" type="slidenum"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body_2">
    <p:bg>
      <p:bgPr>
        <a:solidFill>
          <a:srgbClr val="E6EBF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E6EBF0">
              <a:alpha val="100000"/>
            </a:srgbClr>
          </a:solidFill>
        </p:spPr>
        <p:txBody>
          <a:bodyPr lIns="91440" rIns="91440" tIns="45720" bIns="45720" rtlCol="0" anchor="ctr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  <p:sp>
        <p:nvSpPr>
          <p:cNvPr id="12" name="Placeholder for title"/>
          <p:cNvSpPr>
            <a:spLocks noGrp="1"/>
          </p:cNvSpPr>
          <p:nvPr>
            <p:ph type="title" idx="0"/>
          </p:nvPr>
        </p:nvSpPr>
        <p:spPr>
          <a:xfrm>
            <a:off x="540000" y="540000"/>
            <a:ext cx="8064000" cy="78105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 sz="4000" b="1">
                <a:solidFill>
                  <a:srgbClr val="141E32">
                    <a:alpha val="100000"/>
                  </a:srgbClr>
                </a:solidFill>
              </a:defRPr>
            </a:lvl1pPr>
          </a:lstStyle>
          <a:p>
            <a:pPr/>
            <a:r>
              <a:t>Kliknij, aby edytować stylistykę głównego tytułu</a:t>
            </a:r>
            <a:endParaRPr/>
          </a:p>
        </p:txBody>
      </p:sp>
      <p:sp>
        <p:nvSpPr>
          <p:cNvPr id="13" name="Placeholder for body"/>
          <p:cNvSpPr>
            <a:spLocks noGrp="1"/>
          </p:cNvSpPr>
          <p:nvPr>
            <p:ph type="body" idx="1"/>
          </p:nvPr>
        </p:nvSpPr>
        <p:spPr>
          <a:xfrm>
            <a:off x="540000" y="1332000"/>
            <a:ext cx="8064000" cy="327240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defRPr>
                <a:solidFill>
                  <a:srgbClr val="141E32">
                    <a:alpha val="100000"/>
                  </a:srgbClr>
                </a:solidFill>
              </a:defRPr>
            </a:lvl1pPr>
            <a:lvl2pPr>
              <a:defRPr>
                <a:solidFill>
                  <a:srgbClr val="141E32">
                    <a:alpha val="100000"/>
                  </a:srgbClr>
                </a:solidFill>
              </a:defRPr>
            </a:lvl2pPr>
            <a:lvl3pPr>
              <a:defRPr>
                <a:solidFill>
                  <a:srgbClr val="141E32">
                    <a:alpha val="100000"/>
                  </a:srgbClr>
                </a:solidFill>
              </a:defRPr>
            </a:lvl3pPr>
            <a:lvl4pPr>
              <a:defRPr>
                <a:solidFill>
                  <a:srgbClr val="141E32">
                    <a:alpha val="100000"/>
                  </a:srgbClr>
                </a:solidFill>
              </a:defRPr>
            </a:lvl4pPr>
            <a:lvl5pPr>
              <a:defRPr>
                <a:solidFill>
                  <a:srgbClr val="141E32">
                    <a:alpha val="100000"/>
                  </a:srgbClr>
                </a:solidFill>
              </a:defRPr>
            </a:lvl5pPr>
            <a:lvl6pPr>
              <a:defRPr>
                <a:solidFill>
                  <a:srgbClr val="141E32">
                    <a:alpha val="100000"/>
                  </a:srgbClr>
                </a:solidFill>
              </a:defRPr>
            </a:lvl6pPr>
            <a:lvl7pPr>
              <a:defRPr>
                <a:solidFill>
                  <a:srgbClr val="141E32">
                    <a:alpha val="100000"/>
                  </a:srgbClr>
                </a:solidFill>
              </a:defRPr>
            </a:lvl7pPr>
            <a:lvl8pPr>
              <a:defRPr>
                <a:solidFill>
                  <a:srgbClr val="141E32">
                    <a:alpha val="100000"/>
                  </a:srgbClr>
                </a:solidFill>
              </a:defRPr>
            </a:lvl8pPr>
            <a:lvl9pPr>
              <a:defRPr>
                <a:solidFill>
                  <a:srgbClr val="141E32">
                    <a:alpha val="100000"/>
                  </a:srgbClr>
                </a:solidFill>
              </a:defRPr>
            </a:lvl9pPr>
          </a:lstStyle>
          <a:p>
            <a:pPr/>
            <a:r>
              <a:t>Pierwszy poziom</a:t>
            </a:r>
            <a:endParaRPr/>
          </a:p>
          <a:p>
            <a:pPr lvl="1"/>
            <a:r>
              <a:t>Drugi poziom</a:t>
            </a:r>
            <a:endParaRPr/>
          </a:p>
          <a:p>
            <a:pPr lvl="2"/>
            <a:r>
              <a:t>Trzeci poziom</a:t>
            </a:r>
            <a:endParaRPr/>
          </a:p>
          <a:p>
            <a:pPr lvl="3"/>
            <a:r>
              <a:t>Czwarty poziom</a:t>
            </a:r>
            <a:endParaRPr/>
          </a:p>
          <a:p>
            <a:pPr lvl="4"/>
            <a:r>
              <a:t>Piąty poziom</a:t>
            </a:r>
            <a:endParaRPr/>
          </a:p>
          <a:p>
            <a:pPr lvl="5"/>
            <a:r>
              <a:t>Szósty poziom</a:t>
            </a:r>
            <a:endParaRPr/>
          </a:p>
          <a:p>
            <a:pPr lvl="6"/>
            <a:r>
              <a:t>Siódmy poziom</a:t>
            </a:r>
            <a:endParaRPr/>
          </a:p>
          <a:p>
            <a:pPr lvl="7"/>
            <a:r>
              <a:t>Ósmy poziom</a:t>
            </a:r>
            <a:endParaRPr/>
          </a:p>
          <a:p>
            <a:pPr lvl="8"/>
            <a:r>
              <a:t>Dziewiąty poziom</a:t>
            </a:r>
            <a:endParaRPr/>
          </a:p>
        </p:txBody>
      </p:sp>
      <p:sp>
        <p:nvSpPr>
          <p:cNvPr id="14" name="Placeholder for sldNum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7898EB9B-77B1-D022-6A15-7D742B5A16DC}" type="slidenum"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for title"/>
          <p:cNvSpPr>
            <a:spLocks noGrp="1"/>
          </p:cNvSpPr>
          <p:nvPr>
            <p:ph type="title" idx="0"/>
          </p:nvPr>
        </p:nvSpPr>
        <p:spPr>
          <a:xfrm>
            <a:off x="540000" y="540000"/>
            <a:ext cx="8064000" cy="169545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 sz="10000" b="1"/>
            </a:lvl1pPr>
          </a:lstStyle>
          <a:p>
            <a:pPr/>
            <a:r>
              <a:t>Kliknij, aby edytować stylistykę głównego tytułu</a:t>
            </a:r>
            <a:endParaRPr/>
          </a:p>
        </p:txBody>
      </p:sp>
      <p:sp>
        <p:nvSpPr>
          <p:cNvPr id="16" name="Placeholder for subTitle"/>
          <p:cNvSpPr>
            <a:spLocks noGrp="1"/>
          </p:cNvSpPr>
          <p:nvPr>
            <p:ph type="subTitle" idx="1"/>
          </p:nvPr>
        </p:nvSpPr>
        <p:spPr>
          <a:xfrm>
            <a:off x="540000" y="2232000"/>
            <a:ext cx="8064000" cy="725170"/>
          </a:xfrm>
          <a:prstGeom prst="rect">
            <a:avLst/>
          </a:prstGeom>
          <a:noFill/>
        </p:spPr>
        <p:txBody>
          <a:bodyPr lIns="91440" rIns="91440" tIns="45720" bIns="45720" rtlCol="0" anchor="t">
            <a:normAutofit/>
          </a:bodyPr>
          <a:lstStyle>
            <a:lvl1pPr>
              <a:buNone/>
              <a:lnSpc>
                <a:spcPct val="100000"/>
              </a:lnSpc>
              <a:defRPr sz="2800" b="0">
                <a:solidFill>
                  <a:srgbClr val="E6EBF0">
                    <a:alpha val="100000"/>
                  </a:srgbClr>
                </a:solidFill>
              </a:defRPr>
            </a:lvl1pPr>
          </a:lstStyle>
          <a:p>
            <a:pPr/>
            <a:r>
              <a:t>Kliknij, aby edytować stylistykę głównego podtytułu</a:t>
            </a:r>
            <a:endParaRPr/>
          </a:p>
        </p:txBody>
      </p:sp>
      <p:sp>
        <p:nvSpPr>
          <p:cNvPr id="17" name="Placeholder for sldNum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4344AC04-55D5-A945-B6F7-97B67F6F1A60}" type="slidenum"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two_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for title"/>
          <p:cNvSpPr>
            <a:spLocks noGrp="1"/>
          </p:cNvSpPr>
          <p:nvPr>
            <p:ph type="title" idx="0"/>
          </p:nvPr>
        </p:nvSpPr>
        <p:spPr>
          <a:xfrm>
            <a:off x="540000" y="540000"/>
            <a:ext cx="8064000" cy="781050"/>
          </a:xfrm>
          <a:prstGeom prst="rect">
            <a:avLst/>
          </a:prstGeom>
          <a:noFill/>
        </p:spPr>
        <p:txBody>
          <a:bodyPr lIns="91440" rIns="91440" tIns="45720" bIns="45720" rtlCol="0" anchor="t">
            <a:normAutofit/>
          </a:bodyPr>
          <a:lstStyle>
            <a:lvl1pPr>
              <a:buNone/>
              <a:defRPr sz="4000" b="1" i="0" strike="noStrike" u="none"/>
            </a:lvl1pPr>
          </a:lstStyle>
          <a:p>
            <a:pPr/>
            <a:r>
              <a:t>Kliknij, aby edytować stylistykę głównego tytułu</a:t>
            </a:r>
            <a:endParaRPr/>
          </a:p>
        </p:txBody>
      </p:sp>
      <p:sp>
        <p:nvSpPr>
          <p:cNvPr id="19" name="Placeholder for body"/>
          <p:cNvSpPr>
            <a:spLocks noGrp="1"/>
          </p:cNvSpPr>
          <p:nvPr>
            <p:ph type="body" idx="1"/>
          </p:nvPr>
        </p:nvSpPr>
        <p:spPr>
          <a:xfrm>
            <a:off x="540000" y="1332000"/>
            <a:ext cx="3600000" cy="327240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/>
            <a:r>
              <a:t>Pierwszy poziom</a:t>
            </a:r>
            <a:endParaRPr/>
          </a:p>
          <a:p>
            <a:pPr lvl="1"/>
            <a:r>
              <a:t>Drugi poziom</a:t>
            </a:r>
            <a:endParaRPr/>
          </a:p>
          <a:p>
            <a:pPr lvl="2"/>
            <a:r>
              <a:t>Trzeci poziom</a:t>
            </a:r>
            <a:endParaRPr/>
          </a:p>
          <a:p>
            <a:pPr lvl="3"/>
            <a:r>
              <a:t>Czwarty poziom</a:t>
            </a:r>
            <a:endParaRPr/>
          </a:p>
          <a:p>
            <a:pPr lvl="4"/>
            <a:r>
              <a:t>Piąty poziom</a:t>
            </a:r>
            <a:endParaRPr/>
          </a:p>
          <a:p>
            <a:pPr lvl="5"/>
            <a:r>
              <a:t>Szósty poziom</a:t>
            </a:r>
            <a:endParaRPr/>
          </a:p>
          <a:p>
            <a:pPr lvl="6"/>
            <a:r>
              <a:t>Siódmy poziom</a:t>
            </a:r>
            <a:endParaRPr/>
          </a:p>
          <a:p>
            <a:pPr lvl="7"/>
            <a:r>
              <a:t>Ósmy poziom</a:t>
            </a:r>
            <a:endParaRPr/>
          </a:p>
          <a:p>
            <a:pPr lvl="8"/>
            <a:r>
              <a:t>Dziewiąty poziom</a:t>
            </a:r>
            <a:endParaRPr/>
          </a:p>
        </p:txBody>
      </p:sp>
      <p:sp>
        <p:nvSpPr>
          <p:cNvPr id="20" name="Placeholder for body"/>
          <p:cNvSpPr>
            <a:spLocks noGrp="1"/>
          </p:cNvSpPr>
          <p:nvPr>
            <p:ph type="body" idx="2"/>
          </p:nvPr>
        </p:nvSpPr>
        <p:spPr>
          <a:xfrm>
            <a:off x="5004000" y="1332000"/>
            <a:ext cx="3600000" cy="327240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/>
            <a:r>
              <a:t>Pierwszy poziom</a:t>
            </a:r>
            <a:endParaRPr/>
          </a:p>
          <a:p>
            <a:pPr lvl="1"/>
            <a:r>
              <a:t>Drugi poziom</a:t>
            </a:r>
            <a:endParaRPr/>
          </a:p>
          <a:p>
            <a:pPr lvl="2"/>
            <a:r>
              <a:t>Trzeci poziom</a:t>
            </a:r>
            <a:endParaRPr/>
          </a:p>
          <a:p>
            <a:pPr lvl="3"/>
            <a:r>
              <a:t>Czwarty poziom</a:t>
            </a:r>
            <a:endParaRPr/>
          </a:p>
          <a:p>
            <a:pPr lvl="4"/>
            <a:r>
              <a:t>Piąty poziom</a:t>
            </a:r>
            <a:endParaRPr/>
          </a:p>
          <a:p>
            <a:pPr lvl="5"/>
            <a:r>
              <a:t>Szósty poziom</a:t>
            </a:r>
            <a:endParaRPr/>
          </a:p>
          <a:p>
            <a:pPr lvl="6"/>
            <a:r>
              <a:t>Siódmy poziom</a:t>
            </a:r>
            <a:endParaRPr/>
          </a:p>
          <a:p>
            <a:pPr lvl="7"/>
            <a:r>
              <a:t>Ósmy poziom</a:t>
            </a:r>
            <a:endParaRPr/>
          </a:p>
          <a:p>
            <a:pPr lvl="8"/>
            <a:r>
              <a:t>Dziewiąty poziom</a:t>
            </a:r>
            <a:endParaRPr/>
          </a:p>
        </p:txBody>
      </p:sp>
      <p:sp>
        <p:nvSpPr>
          <p:cNvPr id="21" name="Placeholder for sldNum"/>
          <p:cNvSpPr>
            <a:spLocks noGrp="1"/>
          </p:cNvSpPr>
          <p:nvPr>
            <p:ph type="sldNum" idx="3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0D4D0DD5-6603-174E-DA51-5C0E0FDED343}" type="slidenum"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for title"/>
          <p:cNvSpPr>
            <a:spLocks noGrp="1"/>
          </p:cNvSpPr>
          <p:nvPr>
            <p:ph type="title" idx="0"/>
          </p:nvPr>
        </p:nvSpPr>
        <p:spPr>
          <a:xfrm>
            <a:off x="540000" y="540000"/>
            <a:ext cx="8064000" cy="78105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 sz="4000" b="1"/>
            </a:lvl1pPr>
          </a:lstStyle>
          <a:p>
            <a:pPr/>
            <a:r>
              <a:t>Kliknij, aby edytować stylistykę głównego tytułu</a:t>
            </a:r>
            <a:endParaRPr/>
          </a:p>
        </p:txBody>
      </p:sp>
      <p:sp>
        <p:nvSpPr>
          <p:cNvPr id="23" name="Placeholder for sldNum"/>
          <p:cNvSpPr>
            <a:spLocks noGrp="1"/>
          </p:cNvSpPr>
          <p:nvPr>
            <p:ph type="sldNum" idx="1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5BD7351E-3686-B655-4092-598E5A039E24}" type="slidenum"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for title"/>
          <p:cNvSpPr>
            <a:spLocks noGrp="1"/>
          </p:cNvSpPr>
          <p:nvPr>
            <p:ph type="title" idx="0"/>
          </p:nvPr>
        </p:nvSpPr>
        <p:spPr>
          <a:xfrm>
            <a:off x="540000" y="540000"/>
            <a:ext cx="8064000" cy="781050"/>
          </a:xfrm>
          <a:prstGeom prst="rect">
            <a:avLst/>
          </a:prstGeom>
          <a:noFill/>
        </p:spPr>
        <p:txBody>
          <a:bodyPr lIns="91440" rIns="91440" tIns="45720" bIns="45720" rtlCol="0" anchor="t">
            <a:normAutofit/>
          </a:bodyPr>
          <a:lstStyle>
            <a:lvl1pPr>
              <a:buNone/>
              <a:defRPr sz="4000" b="1" i="0" strike="noStrike" u="none"/>
            </a:lvl1pPr>
          </a:lstStyle>
          <a:p>
            <a:pPr/>
            <a:r>
              <a:t>Kliknij, aby edytować stylistykę głównego tytułu</a:t>
            </a:r>
            <a:endParaRPr/>
          </a:p>
        </p:txBody>
      </p:sp>
      <p:sp>
        <p:nvSpPr>
          <p:cNvPr id="25" name="Placeholder for subTitle"/>
          <p:cNvSpPr>
            <a:spLocks noGrp="1"/>
          </p:cNvSpPr>
          <p:nvPr>
            <p:ph type="subTitle" idx="1"/>
          </p:nvPr>
        </p:nvSpPr>
        <p:spPr>
          <a:xfrm>
            <a:off x="540000" y="1620000"/>
            <a:ext cx="3600000" cy="59817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 b="1"/>
            </a:lvl1pPr>
          </a:lstStyle>
          <a:p>
            <a:pPr/>
            <a:r>
              <a:t>Kliknij, aby edytować stylistykę głównego podtytułu</a:t>
            </a:r>
            <a:endParaRPr/>
          </a:p>
        </p:txBody>
      </p:sp>
      <p:sp>
        <p:nvSpPr>
          <p:cNvPr id="26" name="Placeholder for body"/>
          <p:cNvSpPr>
            <a:spLocks noGrp="1"/>
          </p:cNvSpPr>
          <p:nvPr>
            <p:ph type="body" idx="2"/>
          </p:nvPr>
        </p:nvSpPr>
        <p:spPr>
          <a:xfrm>
            <a:off x="540000" y="2268000"/>
            <a:ext cx="3600000" cy="216000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/>
            <a:r>
              <a:t>Pierwszy poziom</a:t>
            </a:r>
            <a:endParaRPr/>
          </a:p>
          <a:p>
            <a:pPr lvl="1"/>
            <a:r>
              <a:t>Drugi poziom</a:t>
            </a:r>
            <a:endParaRPr/>
          </a:p>
          <a:p>
            <a:pPr lvl="2"/>
            <a:r>
              <a:t>Trzeci poziom</a:t>
            </a:r>
            <a:endParaRPr/>
          </a:p>
          <a:p>
            <a:pPr lvl="3"/>
            <a:r>
              <a:t>Czwarty poziom</a:t>
            </a:r>
            <a:endParaRPr/>
          </a:p>
          <a:p>
            <a:pPr lvl="4"/>
            <a:r>
              <a:t>Piąty poziom</a:t>
            </a:r>
            <a:endParaRPr/>
          </a:p>
          <a:p>
            <a:pPr lvl="5"/>
            <a:r>
              <a:t>Szósty poziom</a:t>
            </a:r>
            <a:endParaRPr/>
          </a:p>
          <a:p>
            <a:pPr lvl="6"/>
            <a:r>
              <a:t>Siódmy poziom</a:t>
            </a:r>
            <a:endParaRPr/>
          </a:p>
          <a:p>
            <a:pPr lvl="7"/>
            <a:r>
              <a:t>Ósmy poziom</a:t>
            </a:r>
            <a:endParaRPr/>
          </a:p>
          <a:p>
            <a:pPr lvl="8"/>
            <a:r>
              <a:t>Dziewiąty poziom</a:t>
            </a:r>
            <a:endParaRPr/>
          </a:p>
        </p:txBody>
      </p:sp>
      <p:sp>
        <p:nvSpPr>
          <p:cNvPr id="27" name="Placeholder for subTitle"/>
          <p:cNvSpPr>
            <a:spLocks noGrp="1"/>
          </p:cNvSpPr>
          <p:nvPr>
            <p:ph type="subTitle" idx="3"/>
          </p:nvPr>
        </p:nvSpPr>
        <p:spPr>
          <a:xfrm>
            <a:off x="5004000" y="1620000"/>
            <a:ext cx="3600000" cy="59817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 b="1"/>
            </a:lvl1pPr>
          </a:lstStyle>
          <a:p>
            <a:pPr/>
            <a:r>
              <a:t>Kliknij, aby edytować stylistykę głównego podtytułu</a:t>
            </a:r>
            <a:endParaRPr/>
          </a:p>
        </p:txBody>
      </p:sp>
      <p:sp>
        <p:nvSpPr>
          <p:cNvPr id="28" name="Placeholder for body"/>
          <p:cNvSpPr>
            <a:spLocks noGrp="1"/>
          </p:cNvSpPr>
          <p:nvPr>
            <p:ph type="body" idx="4"/>
          </p:nvPr>
        </p:nvSpPr>
        <p:spPr>
          <a:xfrm>
            <a:off x="5004000" y="2268000"/>
            <a:ext cx="3600000" cy="216000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/>
            <a:r>
              <a:t>Pierwszy poziom</a:t>
            </a:r>
            <a:endParaRPr/>
          </a:p>
          <a:p>
            <a:pPr lvl="1"/>
            <a:r>
              <a:t>Drugi poziom</a:t>
            </a:r>
            <a:endParaRPr/>
          </a:p>
          <a:p>
            <a:pPr lvl="2"/>
            <a:r>
              <a:t>Trzeci poziom</a:t>
            </a:r>
            <a:endParaRPr/>
          </a:p>
          <a:p>
            <a:pPr lvl="3"/>
            <a:r>
              <a:t>Czwarty poziom</a:t>
            </a:r>
            <a:endParaRPr/>
          </a:p>
          <a:p>
            <a:pPr lvl="4"/>
            <a:r>
              <a:t>Piąty poziom</a:t>
            </a:r>
            <a:endParaRPr/>
          </a:p>
          <a:p>
            <a:pPr lvl="5"/>
            <a:r>
              <a:t>Szósty poziom</a:t>
            </a:r>
            <a:endParaRPr/>
          </a:p>
          <a:p>
            <a:pPr lvl="6"/>
            <a:r>
              <a:t>Siódmy poziom</a:t>
            </a:r>
            <a:endParaRPr/>
          </a:p>
          <a:p>
            <a:pPr lvl="7"/>
            <a:r>
              <a:t>Ósmy poziom</a:t>
            </a:r>
            <a:endParaRPr/>
          </a:p>
          <a:p>
            <a:pPr lvl="8"/>
            <a:r>
              <a:t>Dziewiąty poziom</a:t>
            </a:r>
            <a:endParaRPr/>
          </a:p>
        </p:txBody>
      </p:sp>
      <p:sp>
        <p:nvSpPr>
          <p:cNvPr id="29" name="Placeholder for sldNum"/>
          <p:cNvSpPr>
            <a:spLocks noGrp="1"/>
          </p:cNvSpPr>
          <p:nvPr>
            <p:ph type="sldNum" idx="5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D88CA374-9ED5-6AF0-BAC0-2794FEA04205}" type="slidenum"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des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141E32">
              <a:alpha val="100000"/>
            </a:srgbClr>
          </a:solidFill>
        </p:spPr>
        <p:txBody>
          <a:bodyPr lIns="91440" rIns="91440" tIns="45720" bIns="45720" rtlCol="0" anchor="ctr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  <p:pic>
        <p:nvPicPr>
          <p:cNvPr id="31" name="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" r="0" b="0" l="0"/>
          <a:stretch>
            <a:fillRect/>
          </a:stretch>
        </p:blipFill>
        <p:spPr>
          <a:xfrm>
            <a:off x="5689600" y="0"/>
            <a:ext cx="3454400" cy="5143500"/>
          </a:xfrm>
          <a:prstGeom prst="rect">
            <a:avLst/>
          </a:prstGeom>
        </p:spPr>
      </p:pic>
      <p:sp>
        <p:nvSpPr>
          <p:cNvPr id="32" name="Placeholder for title"/>
          <p:cNvSpPr>
            <a:spLocks noGrp="1"/>
          </p:cNvSpPr>
          <p:nvPr>
            <p:ph type="title" idx="0"/>
          </p:nvPr>
        </p:nvSpPr>
        <p:spPr>
          <a:xfrm>
            <a:off x="540000" y="1190550"/>
            <a:ext cx="4939714" cy="781050"/>
          </a:xfrm>
          <a:prstGeom prst="rect">
            <a:avLst/>
          </a:prstGeom>
          <a:noFill/>
        </p:spPr>
        <p:txBody>
          <a:bodyPr lIns="91440" rIns="91440" tIns="45720" bIns="45720" rtlCol="0" anchor="b">
            <a:normAutofit/>
          </a:bodyPr>
          <a:lstStyle>
            <a:lvl1pPr>
              <a:buNone/>
              <a:defRPr sz="4000" b="1"/>
            </a:lvl1pPr>
          </a:lstStyle>
          <a:p>
            <a:pPr/>
            <a:r>
              <a:t>Kliknij, aby edytować stylistykę głównego tytułu</a:t>
            </a:r>
            <a:endParaRPr/>
          </a:p>
        </p:txBody>
      </p:sp>
      <p:sp>
        <p:nvSpPr>
          <p:cNvPr id="33" name="Placeholder for subTitle"/>
          <p:cNvSpPr>
            <a:spLocks noGrp="1"/>
          </p:cNvSpPr>
          <p:nvPr>
            <p:ph type="subTitle" idx="1"/>
          </p:nvPr>
        </p:nvSpPr>
        <p:spPr>
          <a:xfrm>
            <a:off x="540000" y="1971600"/>
            <a:ext cx="4939714" cy="789178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 sz="2800" b="1"/>
            </a:lvl1pPr>
          </a:lstStyle>
          <a:p>
            <a:pPr/>
            <a:r>
              <a:t>Kliknij, aby edytować stylistykę głównego podtytułu</a:t>
            </a:r>
            <a:endParaRPr/>
          </a:p>
        </p:txBody>
      </p:sp>
      <p:sp>
        <p:nvSpPr>
          <p:cNvPr id="34" name="Placeholder for body"/>
          <p:cNvSpPr>
            <a:spLocks noGrp="1"/>
          </p:cNvSpPr>
          <p:nvPr>
            <p:ph type="body" idx="2"/>
          </p:nvPr>
        </p:nvSpPr>
        <p:spPr>
          <a:xfrm>
            <a:off x="540000" y="2772000"/>
            <a:ext cx="4939714" cy="180000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/>
            <a:r>
              <a:t>Pierwszy poziom</a:t>
            </a:r>
            <a:endParaRPr/>
          </a:p>
          <a:p>
            <a:pPr lvl="1"/>
            <a:r>
              <a:t>Drugi poziom</a:t>
            </a:r>
            <a:endParaRPr/>
          </a:p>
          <a:p>
            <a:pPr lvl="2"/>
            <a:r>
              <a:t>Trzeci poziom</a:t>
            </a:r>
            <a:endParaRPr/>
          </a:p>
          <a:p>
            <a:pPr lvl="3"/>
            <a:r>
              <a:t>Czwarty poziom</a:t>
            </a:r>
            <a:endParaRPr/>
          </a:p>
          <a:p>
            <a:pPr lvl="4"/>
            <a:r>
              <a:t>Piąty poziom</a:t>
            </a:r>
            <a:endParaRPr/>
          </a:p>
          <a:p>
            <a:pPr lvl="5"/>
            <a:r>
              <a:t>Szósty poziom</a:t>
            </a:r>
            <a:endParaRPr/>
          </a:p>
          <a:p>
            <a:pPr lvl="6"/>
            <a:r>
              <a:t>Siódmy poziom</a:t>
            </a:r>
            <a:endParaRPr/>
          </a:p>
          <a:p>
            <a:pPr lvl="7"/>
            <a:r>
              <a:t>Ósmy poziom</a:t>
            </a:r>
            <a:endParaRPr/>
          </a:p>
          <a:p>
            <a:pPr lvl="8"/>
            <a:r>
              <a:t>Dziewiąty poziom</a:t>
            </a:r>
            <a:endParaRPr/>
          </a:p>
        </p:txBody>
      </p:sp>
      <p:sp>
        <p:nvSpPr>
          <p:cNvPr id="35" name="Placeholder for sldNum"/>
          <p:cNvSpPr>
            <a:spLocks noGrp="1"/>
          </p:cNvSpPr>
          <p:nvPr>
            <p:ph type="sldNum" idx="3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/>
            </a:lvl1pPr>
          </a:lstStyle>
          <a:p>
            <a:fld id="{6AD2A042-7AC0-72BA-64E7-74ED72B95FC8}" type="slidenum"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theme" Target="../theme/theme1.xml"/>
  <Relationship Id="rId2" Type="http://schemas.openxmlformats.org/officeDocument/2006/relationships/image" Target="../media/EIC63CR66P0KJ8PKGK0044U578.png"/>
  <Relationship Id="rId3" Type="http://schemas.openxmlformats.org/officeDocument/2006/relationships/slideLayout" Target="../slideLayouts/slideLayout1.xml"/>
  <Relationship Id="rId4" Type="http://schemas.openxmlformats.org/officeDocument/2006/relationships/slideLayout" Target="../slideLayouts/slideLayout2.xml"/>
  <Relationship Id="rId5" Type="http://schemas.openxmlformats.org/officeDocument/2006/relationships/slideLayout" Target="../slideLayouts/slideLayout3.xml"/>
  <Relationship Id="rId6" Type="http://schemas.openxmlformats.org/officeDocument/2006/relationships/slideLayout" Target="../slideLayouts/slideLayout4.xml"/>
  <Relationship Id="rId7" Type="http://schemas.openxmlformats.org/officeDocument/2006/relationships/slideLayout" Target="../slideLayouts/slideLayout5.xml"/>
  <Relationship Id="rId8" Type="http://schemas.openxmlformats.org/officeDocument/2006/relationships/slideLayout" Target="../slideLayouts/slideLayout6.xml"/>
  <Relationship Id="rId9" Type="http://schemas.openxmlformats.org/officeDocument/2006/relationships/slideLayout" Target="../slideLayouts/slideLayout7.xml"/>
  <Relationship Id="rId10" Type="http://schemas.openxmlformats.org/officeDocument/2006/relationships/slideLayout" Target="../slideLayouts/slideLayout8.xml"/>
  <Relationship Id="rId11" Type="http://schemas.openxmlformats.org/officeDocument/2006/relationships/slideLayout" Target="../slideLayouts/slideLayout9.xml"/>
  <Relationship Id="rId12" Type="http://schemas.openxmlformats.org/officeDocument/2006/relationships/slideLayout" Target="../slideLayouts/slideLayout10.xml"/>
  <Relationship Id="rId13" Type="http://schemas.openxmlformats.org/officeDocument/2006/relationships/slideLayout" Target="../slideLayouts/slideLayout11.xml"/>
  <Relationship Id="rId14" Type="http://schemas.openxmlformats.org/officeDocument/2006/relationships/slideLayout" Target="../slideLayouts/slideLayout12.xml"/>
  <Relationship Id="rId15" Type="http://schemas.openxmlformats.org/officeDocument/2006/relationships/slideLayout" Target="../slideLayouts/slideLayout13.xml"/>
  <Relationship Id="rId16" Type="http://schemas.openxmlformats.org/officeDocument/2006/relationships/slideLayout" Target="../slideLayouts/slideLayout14.xml"/>
  <Relationship Id="rId17" Type="http://schemas.openxmlformats.org/officeDocument/2006/relationships/slideLayout" Target="../slideLayouts/slideLayout15.xml"/>
  <Relationship Id="rId18" Type="http://schemas.openxmlformats.org/officeDocument/2006/relationships/slideLayout" Target="../slideLayouts/slideLayout16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E32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" r="0" b="0" l="0"/>
          <a:stretch>
            <a:fillRect/>
          </a:stretch>
        </p:blipFill>
        <p:spPr>
          <a:xfrm>
            <a:off x="0" y="0"/>
            <a:ext cx="9144000" cy="72000"/>
          </a:xfrm>
          <a:prstGeom prst="rect">
            <a:avLst/>
          </a:prstGeom>
        </p:spPr>
      </p:pic>
      <p:sp>
        <p:nvSpPr>
          <p:cNvPr id="2" name="Placeholder for title"/>
          <p:cNvSpPr>
            <a:spLocks noGrp="1"/>
          </p:cNvSpPr>
          <p:nvPr>
            <p:ph type="title" idx="0"/>
          </p:nvPr>
        </p:nvSpPr>
        <p:spPr>
          <a:xfrm>
            <a:off x="333375" y="428625"/>
            <a:ext cx="8477250" cy="59817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buNone/>
              <a:defRPr sz="28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defRPr>
            </a:lvl1pPr>
          </a:lstStyle>
          <a:p>
            <a:pPr/>
            <a:r>
              <a:t>Kliknij, aby edytować stylistykę głównego tytułu</a:t>
            </a:r>
            <a:endParaRPr/>
          </a:p>
        </p:txBody>
      </p:sp>
      <p:sp>
        <p:nvSpPr>
          <p:cNvPr id="3" name="Placeholder for body"/>
          <p:cNvSpPr>
            <a:spLocks noGrp="1"/>
          </p:cNvSpPr>
          <p:nvPr>
            <p:ph type="body" idx="1"/>
          </p:nvPr>
        </p:nvSpPr>
        <p:spPr>
          <a:xfrm>
            <a:off x="333375" y="1238250"/>
            <a:ext cx="8477250" cy="333375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defRPr sz="18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defRPr>
            </a:lvl1pPr>
            <a:lvl2pPr>
              <a:lnSpc>
                <a:spcPct val="115000"/>
              </a:lnSpc>
              <a:spcAft>
                <a:spcPts val="500"/>
              </a:spcAft>
              <a:defRPr sz="16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defRPr>
            </a:lvl2pPr>
            <a:lvl3pPr>
              <a:lnSpc>
                <a:spcPct val="115000"/>
              </a:lnSpc>
              <a:spcAft>
                <a:spcPts val="500"/>
              </a:spcAft>
              <a:defRPr sz="16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defRPr>
            </a:lvl3pPr>
            <a:lvl4pPr>
              <a:lnSpc>
                <a:spcPct val="115000"/>
              </a:lnSpc>
              <a:spcAft>
                <a:spcPts val="500"/>
              </a:spcAft>
              <a:defRPr sz="16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defRPr>
            </a:lvl4pPr>
            <a:lvl5pPr>
              <a:lnSpc>
                <a:spcPct val="115000"/>
              </a:lnSpc>
              <a:spcAft>
                <a:spcPts val="500"/>
              </a:spcAft>
              <a:defRPr sz="16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defRPr>
            </a:lvl5pPr>
            <a:lvl6pPr>
              <a:lnSpc>
                <a:spcPct val="115000"/>
              </a:lnSpc>
              <a:spcAft>
                <a:spcPts val="500"/>
              </a:spcAft>
              <a:defRPr sz="16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defRPr>
            </a:lvl6pPr>
            <a:lvl7pPr>
              <a:lnSpc>
                <a:spcPct val="115000"/>
              </a:lnSpc>
              <a:spcAft>
                <a:spcPts val="500"/>
              </a:spcAft>
              <a:defRPr sz="16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defRPr>
            </a:lvl7pPr>
            <a:lvl8pPr>
              <a:lnSpc>
                <a:spcPct val="115000"/>
              </a:lnSpc>
              <a:spcAft>
                <a:spcPts val="500"/>
              </a:spcAft>
              <a:defRPr sz="16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defRPr>
            </a:lvl8pPr>
            <a:lvl9pPr>
              <a:lnSpc>
                <a:spcPct val="115000"/>
              </a:lnSpc>
              <a:spcAft>
                <a:spcPts val="500"/>
              </a:spcAft>
              <a:defRPr sz="16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defRPr>
            </a:lvl9pPr>
          </a:lstStyle>
          <a:p>
            <a:pPr/>
            <a:r>
              <a:t>Pierwszy poziom</a:t>
            </a:r>
            <a:endParaRPr/>
          </a:p>
          <a:p>
            <a:pPr lvl="1"/>
            <a:r>
              <a:t>Drugi poziom</a:t>
            </a:r>
            <a:endParaRPr/>
          </a:p>
          <a:p>
            <a:pPr lvl="2"/>
            <a:r>
              <a:t>Trzeci poziom</a:t>
            </a:r>
            <a:endParaRPr/>
          </a:p>
          <a:p>
            <a:pPr lvl="3"/>
            <a:r>
              <a:t>Czwarty poziom</a:t>
            </a:r>
            <a:endParaRPr/>
          </a:p>
          <a:p>
            <a:pPr lvl="4"/>
            <a:r>
              <a:t>Piąty poziom</a:t>
            </a:r>
            <a:endParaRPr/>
          </a:p>
          <a:p>
            <a:pPr lvl="5"/>
            <a:r>
              <a:t>Szósty poziom</a:t>
            </a:r>
            <a:endParaRPr/>
          </a:p>
          <a:p>
            <a:pPr lvl="6"/>
            <a:r>
              <a:t>Siódmy poziom</a:t>
            </a:r>
            <a:endParaRPr/>
          </a:p>
          <a:p>
            <a:pPr lvl="7"/>
            <a:r>
              <a:t>Ósmy poziom</a:t>
            </a:r>
            <a:endParaRPr/>
          </a:p>
          <a:p>
            <a:pPr lvl="8"/>
            <a:r>
              <a:t>Dziewiąty poziom</a:t>
            </a:r>
            <a:endParaRPr/>
          </a:p>
        </p:txBody>
      </p:sp>
      <p:sp>
        <p:nvSpPr>
          <p:cNvPr id="4" name="Placeholder for sldNum"/>
          <p:cNvSpPr>
            <a:spLocks noGrp="1"/>
          </p:cNvSpPr>
          <p:nvPr>
            <p:ph type="sldNum" idx="2"/>
          </p:nvPr>
        </p:nvSpPr>
        <p:spPr>
          <a:xfrm>
            <a:off x="8553450" y="4667250"/>
            <a:ext cx="476250" cy="35433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lstStyle>
            <a:lvl1pPr algn="r">
              <a:buNone/>
              <a:defRPr sz="1200">
                <a:solidFill>
                  <a:srgbClr val="727272">
                    <a:alpha val="100000"/>
                  </a:srgbClr>
                </a:solidFill>
                <a:latin typeface="Arial"/>
                <a:ea typeface="Arial"/>
                <a:cs typeface="Arial"/>
              </a:defRPr>
            </a:lvl1pPr>
          </a:lstStyle>
          <a:p>
            <a:fld id="{6DD84330-E052-79D3-167C-0832E8B3DAA7}" type="slidenum"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407215025" r:id="rId3"/>
    <p:sldLayoutId id="2407215026" r:id="rId4"/>
    <p:sldLayoutId id="2407215027" r:id="rId5"/>
    <p:sldLayoutId id="2407215028" r:id="rId6"/>
    <p:sldLayoutId id="2407215029" r:id="rId7"/>
    <p:sldLayoutId id="2407215030" r:id="rId8"/>
    <p:sldLayoutId id="2407215031" r:id="rId9"/>
    <p:sldLayoutId id="2407215032" r:id="rId10"/>
    <p:sldLayoutId id="2407215033" r:id="rId11"/>
    <p:sldLayoutId id="2407215034" r:id="rId12"/>
    <p:sldLayoutId id="2407215035" r:id="rId13"/>
    <p:sldLayoutId id="2407215036" r:id="rId14"/>
    <p:sldLayoutId id="2407215037" r:id="rId15"/>
    <p:sldLayoutId id="2407215038" r:id="rId16"/>
    <p:sldLayoutId id="2407215039" r:id="rId17"/>
    <p:sldLayoutId id="2407215040" r:id="rId18"/>
  </p:sldLayoutIdLst>
  <p:txStyles>
    <p:titleStyle>
      <a:lvl1pPr algn="l" defTabSz="914400" marL="0">
        <a:buNone/>
        <a:defRPr sz="2800">
          <a:solidFill>
            <a:srgbClr val="FFFFFF">
              <a:alpha val="100000"/>
            </a:srgbClr>
          </a:solidFill>
          <a:latin typeface="Arial"/>
          <a:ea typeface="Arial"/>
          <a:cs typeface="Arial"/>
        </a:defRPr>
      </a:lvl1pPr>
      <a:lvl2pPr algn="l" defTabSz="914400" marL="0">
        <a:buNone/>
        <a:defRPr sz="2800">
          <a:solidFill>
            <a:srgbClr val="FFFFFF">
              <a:alpha val="100000"/>
            </a:srgbClr>
          </a:solidFill>
          <a:latin typeface="Arial"/>
          <a:ea typeface="Arial"/>
          <a:cs typeface="Arial"/>
        </a:defRPr>
      </a:lvl2pPr>
      <a:lvl3pPr algn="l" defTabSz="914400" marL="0">
        <a:buNone/>
        <a:defRPr sz="2800">
          <a:solidFill>
            <a:srgbClr val="FFFFFF">
              <a:alpha val="100000"/>
            </a:srgbClr>
          </a:solidFill>
          <a:latin typeface="Arial"/>
          <a:ea typeface="Arial"/>
          <a:cs typeface="Arial"/>
        </a:defRPr>
      </a:lvl3pPr>
      <a:lvl4pPr algn="l" defTabSz="914400" marL="0">
        <a:buNone/>
        <a:defRPr sz="2800">
          <a:solidFill>
            <a:srgbClr val="FFFFFF">
              <a:alpha val="100000"/>
            </a:srgbClr>
          </a:solidFill>
          <a:latin typeface="Arial"/>
          <a:ea typeface="Arial"/>
          <a:cs typeface="Arial"/>
        </a:defRPr>
      </a:lvl4pPr>
      <a:lvl5pPr algn="l" defTabSz="914400" marL="0">
        <a:buNone/>
        <a:defRPr sz="2800">
          <a:solidFill>
            <a:srgbClr val="FFFFFF">
              <a:alpha val="100000"/>
            </a:srgbClr>
          </a:solidFill>
          <a:latin typeface="Arial"/>
          <a:ea typeface="Arial"/>
          <a:cs typeface="Arial"/>
        </a:defRPr>
      </a:lvl5pPr>
      <a:lvl6pPr algn="l" defTabSz="914400" marL="0">
        <a:buNone/>
        <a:defRPr sz="2800">
          <a:solidFill>
            <a:srgbClr val="FFFFFF">
              <a:alpha val="100000"/>
            </a:srgbClr>
          </a:solidFill>
          <a:latin typeface="Arial"/>
          <a:ea typeface="Arial"/>
          <a:cs typeface="Arial"/>
        </a:defRPr>
      </a:lvl6pPr>
      <a:lvl7pPr algn="l" defTabSz="914400" marL="0">
        <a:buNone/>
        <a:defRPr sz="2800">
          <a:solidFill>
            <a:srgbClr val="FFFFFF">
              <a:alpha val="100000"/>
            </a:srgbClr>
          </a:solidFill>
          <a:latin typeface="Arial"/>
          <a:ea typeface="Arial"/>
          <a:cs typeface="Arial"/>
        </a:defRPr>
      </a:lvl7pPr>
      <a:lvl8pPr algn="l" defTabSz="914400" marL="0">
        <a:buNone/>
        <a:defRPr sz="2800">
          <a:solidFill>
            <a:srgbClr val="FFFFFF">
              <a:alpha val="100000"/>
            </a:srgbClr>
          </a:solidFill>
          <a:latin typeface="Arial"/>
          <a:ea typeface="Arial"/>
          <a:cs typeface="Arial"/>
        </a:defRPr>
      </a:lvl8pPr>
      <a:lvl9pPr algn="l" defTabSz="914400" marL="0">
        <a:buNone/>
        <a:defRPr sz="2800">
          <a:solidFill>
            <a:srgbClr val="FFFFFF">
              <a:alpha val="100000"/>
            </a:srgbClr>
          </a:solidFill>
          <a:latin typeface="Arial"/>
          <a:ea typeface="Arial"/>
          <a:cs typeface="Arial"/>
        </a:defRPr>
      </a:lvl9pPr>
      <a:extLst/>
    </p:titleStyle>
    <p:bodyStyle>
      <a:lvl1pPr algn="l" defTabSz="914400" marL="285750" indent="-285750">
        <a:lnSpc>
          <a:spcPct val="115000"/>
        </a:lnSpc>
        <a:spcBef>
          <a:spcPts val="500"/>
        </a:spcBef>
        <a:spcAft>
          <a:spcPts val="500"/>
        </a:spcAft>
        <a:buClr>
          <a:srgbClr val="FFFFFF">
            <a:alpha val="100000"/>
          </a:srgbClr>
        </a:buClr>
        <a:buFont typeface="Arial"/>
        <a:buAutoNum type="arabicPeriod"/>
        <a:defRPr sz="1800">
          <a:solidFill>
            <a:srgbClr val="FFFFFF">
              <a:alpha val="100000"/>
            </a:srgbClr>
          </a:solidFill>
          <a:latin typeface="Arial"/>
          <a:ea typeface="Arial"/>
          <a:cs typeface="Arial"/>
        </a:defRPr>
      </a:lvl1pPr>
      <a:lvl2pPr algn="l" defTabSz="914400" marL="571500" indent="-285750">
        <a:lnSpc>
          <a:spcPct val="115000"/>
        </a:lnSpc>
        <a:spcAft>
          <a:spcPts val="500"/>
        </a:spcAft>
        <a:buClr>
          <a:srgbClr val="FFFFFF">
            <a:alpha val="100000"/>
          </a:srgbClr>
        </a:buClr>
        <a:buFont typeface="Arial"/>
        <a:buAutoNum type="alphaLcPeriod"/>
        <a:defRPr sz="1600">
          <a:solidFill>
            <a:srgbClr val="FFFFFF">
              <a:alpha val="100000"/>
            </a:srgbClr>
          </a:solidFill>
          <a:latin typeface="Arial"/>
          <a:ea typeface="Arial"/>
          <a:cs typeface="Arial"/>
        </a:defRPr>
      </a:lvl2pPr>
      <a:lvl3pPr algn="l" defTabSz="914400" marL="857250" indent="-285750">
        <a:lnSpc>
          <a:spcPct val="115000"/>
        </a:lnSpc>
        <a:spcAft>
          <a:spcPts val="500"/>
        </a:spcAft>
        <a:buClr>
          <a:srgbClr val="FFFFFF">
            <a:alpha val="100000"/>
          </a:srgbClr>
        </a:buClr>
        <a:buFont typeface="Arial"/>
        <a:buAutoNum type="romanLcPeriod"/>
        <a:defRPr sz="1600">
          <a:solidFill>
            <a:srgbClr val="FFFFFF">
              <a:alpha val="100000"/>
            </a:srgbClr>
          </a:solidFill>
          <a:latin typeface="Arial"/>
          <a:ea typeface="Arial"/>
          <a:cs typeface="Arial"/>
        </a:defRPr>
      </a:lvl3pPr>
      <a:lvl4pPr algn="l" defTabSz="914400" marL="1143000" indent="-285750">
        <a:lnSpc>
          <a:spcPct val="115000"/>
        </a:lnSpc>
        <a:spcAft>
          <a:spcPts val="500"/>
        </a:spcAft>
        <a:buClr>
          <a:srgbClr val="FFFFFF">
            <a:alpha val="100000"/>
          </a:srgbClr>
        </a:buClr>
        <a:buFont typeface="Arial"/>
        <a:buAutoNum type="arabicPeriod"/>
        <a:defRPr sz="1600">
          <a:solidFill>
            <a:srgbClr val="FFFFFF">
              <a:alpha val="100000"/>
            </a:srgbClr>
          </a:solidFill>
          <a:latin typeface="Arial"/>
          <a:ea typeface="Arial"/>
          <a:cs typeface="Arial"/>
        </a:defRPr>
      </a:lvl4pPr>
      <a:lvl5pPr algn="l" defTabSz="914400" marL="1428750" indent="-285750">
        <a:lnSpc>
          <a:spcPct val="115000"/>
        </a:lnSpc>
        <a:spcAft>
          <a:spcPts val="500"/>
        </a:spcAft>
        <a:buClr>
          <a:srgbClr val="FFFFFF">
            <a:alpha val="100000"/>
          </a:srgbClr>
        </a:buClr>
        <a:buFont typeface="Arial"/>
        <a:buAutoNum type="alphaLcPeriod"/>
        <a:defRPr sz="1600">
          <a:solidFill>
            <a:srgbClr val="FFFFFF">
              <a:alpha val="100000"/>
            </a:srgbClr>
          </a:solidFill>
          <a:latin typeface="Arial"/>
          <a:ea typeface="Arial"/>
          <a:cs typeface="Arial"/>
        </a:defRPr>
      </a:lvl5pPr>
      <a:lvl6pPr algn="l" defTabSz="914400" marL="1714500" indent="-285750">
        <a:lnSpc>
          <a:spcPct val="115000"/>
        </a:lnSpc>
        <a:spcAft>
          <a:spcPts val="500"/>
        </a:spcAft>
        <a:buClr>
          <a:srgbClr val="FFFFFF">
            <a:alpha val="100000"/>
          </a:srgbClr>
        </a:buClr>
        <a:buFont typeface="Arial"/>
        <a:buAutoNum type="romanLcPeriod"/>
        <a:defRPr sz="1600">
          <a:solidFill>
            <a:srgbClr val="FFFFFF">
              <a:alpha val="100000"/>
            </a:srgbClr>
          </a:solidFill>
          <a:latin typeface="Arial"/>
          <a:ea typeface="Arial"/>
          <a:cs typeface="Arial"/>
        </a:defRPr>
      </a:lvl6pPr>
      <a:lvl7pPr algn="l" defTabSz="914400" marL="2000250" indent="-285750">
        <a:lnSpc>
          <a:spcPct val="115000"/>
        </a:lnSpc>
        <a:spcAft>
          <a:spcPts val="500"/>
        </a:spcAft>
        <a:buClr>
          <a:srgbClr val="FFFFFF">
            <a:alpha val="100000"/>
          </a:srgbClr>
        </a:buClr>
        <a:buFont typeface="Arial"/>
        <a:buAutoNum type="arabicPeriod"/>
        <a:defRPr sz="1600">
          <a:solidFill>
            <a:srgbClr val="FFFFFF">
              <a:alpha val="100000"/>
            </a:srgbClr>
          </a:solidFill>
          <a:latin typeface="Arial"/>
          <a:ea typeface="Arial"/>
          <a:cs typeface="Arial"/>
        </a:defRPr>
      </a:lvl7pPr>
      <a:lvl8pPr algn="l" defTabSz="914400" marL="2286000" indent="-285750">
        <a:lnSpc>
          <a:spcPct val="115000"/>
        </a:lnSpc>
        <a:spcAft>
          <a:spcPts val="500"/>
        </a:spcAft>
        <a:buClr>
          <a:srgbClr val="FFFFFF">
            <a:alpha val="100000"/>
          </a:srgbClr>
        </a:buClr>
        <a:buFont typeface="Arial"/>
        <a:buAutoNum type="alphaLcPeriod"/>
        <a:defRPr sz="1600">
          <a:solidFill>
            <a:srgbClr val="FFFFFF">
              <a:alpha val="100000"/>
            </a:srgbClr>
          </a:solidFill>
          <a:latin typeface="Arial"/>
          <a:ea typeface="Arial"/>
          <a:cs typeface="Arial"/>
        </a:defRPr>
      </a:lvl8pPr>
      <a:lvl9pPr algn="l" defTabSz="914400" marL="2571750" indent="-285750">
        <a:lnSpc>
          <a:spcPct val="115000"/>
        </a:lnSpc>
        <a:spcAft>
          <a:spcPts val="500"/>
        </a:spcAft>
        <a:buClr>
          <a:srgbClr val="FFFFFF">
            <a:alpha val="100000"/>
          </a:srgbClr>
        </a:buClr>
        <a:buFont typeface="Arial"/>
        <a:buAutoNum type="romanLcPeriod"/>
        <a:defRPr sz="1600">
          <a:solidFill>
            <a:srgbClr val="FFFFFF">
              <a:alpha val="100000"/>
            </a:srgbClr>
          </a:solidFill>
          <a:latin typeface="Arial"/>
          <a:ea typeface="Arial"/>
          <a:cs typeface="Arial"/>
        </a:defRPr>
      </a:lvl9pPr>
      <a:extLst/>
    </p:bodyStyle>
    <p:otherStyle>
      <a:lvl1pPr algn="l" defTabSz="914400" marL="0">
        <a:buNone/>
        <a:defRPr sz="1100" kern="1200"/>
      </a:lvl1pPr>
      <a:lvl2pPr algn="l" defTabSz="914400" marL="285750">
        <a:buNone/>
        <a:defRPr sz="1100" kern="1200"/>
      </a:lvl2pPr>
      <a:lvl3pPr algn="l" defTabSz="914400" marL="571500">
        <a:buNone/>
        <a:defRPr sz="1100" kern="1200"/>
      </a:lvl3pPr>
      <a:lvl4pPr algn="l" defTabSz="914400" marL="857250">
        <a:buNone/>
        <a:defRPr sz="1100" kern="1200"/>
      </a:lvl4pPr>
      <a:lvl5pPr algn="l" defTabSz="914400" marL="1143000">
        <a:buNone/>
        <a:defRPr sz="1100" kern="1200"/>
      </a:lvl5pPr>
      <a:lvl6pPr algn="l" defTabSz="914400" marL="1428750">
        <a:buNone/>
        <a:defRPr sz="1100" kern="1200"/>
      </a:lvl6pPr>
      <a:lvl7pPr algn="l" defTabSz="914400" marL="1714500">
        <a:buNone/>
        <a:defRPr sz="1100" kern="1200"/>
      </a:lvl7pPr>
      <a:lvl8pPr algn="l" defTabSz="914400" marL="2000250">
        <a:buNone/>
        <a:defRPr sz="1100" kern="1200"/>
      </a:lvl8pPr>
      <a:lvl9pPr algn="l" defTabSz="914400" marL="2286000">
        <a:buNone/>
        <a:defRPr sz="1100" kern="1200"/>
      </a:lvl9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notesSlide" Target="../notesSlides/notesSlide1.xml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3.xml"/>
  <Relationship Id="rId2" Type="http://schemas.openxmlformats.org/officeDocument/2006/relationships/notesSlide" Target="../notesSlides/notesSlide2.xml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3.xml"/>
  <Relationship Id="rId2" Type="http://schemas.openxmlformats.org/officeDocument/2006/relationships/notesSlide" Target="../notesSlides/notesSlide3.xml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3.xml"/>
  <Relationship Id="rId2" Type="http://schemas.openxmlformats.org/officeDocument/2006/relationships/notesSlide" Target="../notesSlides/notesSlide4.xml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3.xml"/>
  <Relationship Id="rId2" Type="http://schemas.openxmlformats.org/officeDocument/2006/relationships/notesSlide" Target="../notesSlides/notesSlide5.xml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3.xml"/>
  <Relationship Id="rId2" Type="http://schemas.openxmlformats.org/officeDocument/2006/relationships/notesSlide" Target="../notesSlides/notesSlide6.xml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3.xml"/>
  <Relationship Id="rId2" Type="http://schemas.openxmlformats.org/officeDocument/2006/relationships/notesSlide" Target="../notesSlides/notesSlide7.xml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3.xml"/>
  <Relationship Id="rId2" Type="http://schemas.openxmlformats.org/officeDocument/2006/relationships/notesSlide" Target="../notesSlides/notesSlide8.xml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3.xml"/>
  <Relationship Id="rId2" Type="http://schemas.openxmlformats.org/officeDocument/2006/relationships/notesSlide" Target="../notesSlides/notesSlide9.xml"/>
  <Relationship Id="rId3" Type="http://schemas.openxmlformats.org/officeDocument/2006/relationships/image" Target="../media/RET296G4CL133ADTG9PB9MC7OS.png"/>
  <Relationship Id="rId4" Type="http://schemas.openxmlformats.org/officeDocument/2006/relationships/image" Target="../media/LJIL6LIM9H3FD0D339VPSCCIVG.png"/>
  <Relationship Id="rId5" Type="http://schemas.openxmlformats.org/officeDocument/2006/relationships/image" Target="../media/FGT7OTF17T58T3VD4OOMLLOR0S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for title"/>
          <p:cNvSpPr>
            <a:spLocks noGrp="1"/>
          </p:cNvSpPr>
          <p:nvPr>
            <p:ph type="title" idx="0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z="4200" spc="0"/>
              <a:t>Przegląd i test</a:t>
            </a:r>
            <a:br/>
            <a:r>
              <a:rPr lang="en-US" sz="4200" spc="0"/>
              <a:t>wybranych rozwiązań WIDS</a:t>
            </a:r>
            <a:br/>
            <a:r>
              <a:rPr lang="en-US" sz="2700" spc="0"/>
              <a:t>(Wireless Intrusion Detection System)</a:t>
            </a:r>
            <a:endParaRPr/>
          </a:p>
        </p:txBody>
      </p:sp>
      <p:sp>
        <p:nvSpPr>
          <p:cNvPr id="3" name="Placeholder for subTitle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z="1600" spc="0"/>
              <a:t>Michał Dziarkowski, Wojciech Matuszyński, Aleksandra Rząca, Szymon Szkarłat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for title"/>
          <p:cNvSpPr>
            <a:spLocks noGrp="1"/>
          </p:cNvSpPr>
          <p:nvPr>
            <p:ph type="title" idx="0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>Snort</a:t>
            </a:r>
            <a:endParaRPr/>
          </a:p>
        </p:txBody>
      </p:sp>
      <p:sp>
        <p:nvSpPr>
          <p:cNvPr id="6" name="Placeholder for body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for title"/>
          <p:cNvSpPr>
            <a:spLocks noGrp="1"/>
          </p:cNvSpPr>
          <p:nvPr>
            <p:ph type="title" idx="0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  <p:sp>
        <p:nvSpPr>
          <p:cNvPr id="9" name="Placeholder for body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for title"/>
          <p:cNvSpPr>
            <a:spLocks noGrp="1"/>
          </p:cNvSpPr>
          <p:nvPr>
            <p:ph type="title" idx="0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>Suricata</a:t>
            </a:r>
            <a:endParaRPr/>
          </a:p>
        </p:txBody>
      </p:sp>
      <p:sp>
        <p:nvSpPr>
          <p:cNvPr id="12" name="Placeholder for body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for title"/>
          <p:cNvSpPr>
            <a:spLocks noGrp="1"/>
          </p:cNvSpPr>
          <p:nvPr>
            <p:ph type="title" idx="0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  <p:sp>
        <p:nvSpPr>
          <p:cNvPr id="15" name="Placeholder for body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for title"/>
          <p:cNvSpPr>
            <a:spLocks noGrp="1"/>
          </p:cNvSpPr>
          <p:nvPr>
            <p:ph type="title" idx="0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z="3600" spc="0"/>
              <a:t>Splunk Enterprise + Splunk Stream</a:t>
            </a:r>
            <a:endParaRPr/>
          </a:p>
        </p:txBody>
      </p:sp>
      <p:sp>
        <p:nvSpPr>
          <p:cNvPr id="18" name="Placeholder for body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for title"/>
          <p:cNvSpPr>
            <a:spLocks noGrp="1"/>
          </p:cNvSpPr>
          <p:nvPr>
            <p:ph type="title" idx="0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  <p:sp>
        <p:nvSpPr>
          <p:cNvPr id="21" name="Placeholder for body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" name=""/>
        <p:cNvGrpSpPr/>
        <p:nvPr/>
      </p:nvGrpSpPr>
      <p:grpSpPr>
        <a:xfrm>
          <a:off x="540000" y="169698"/>
          <a:ext cx="8604000" cy="4906506"/>
          <a:chOff x="540000" y="169698"/>
          <a:chExt cx="8604000" cy="4906506"/>
        </a:xfrm>
      </p:grpSpPr>
      <p:sp>
        <p:nvSpPr>
          <p:cNvPr id="23" name="Placeholder for title"/>
          <p:cNvSpPr>
            <a:spLocks noGrp="1"/>
          </p:cNvSpPr>
          <p:nvPr>
            <p:ph type="title" idx="0"/>
          </p:nvPr>
        </p:nvSpPr>
        <p:spPr>
          <a:xfrm>
            <a:off x="540000" y="169698"/>
            <a:ext cx="8064000" cy="78105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>Kismet</a:t>
            </a:r>
            <a:endParaRPr/>
          </a:p>
        </p:txBody>
      </p:sp>
      <p:sp>
        <p:nvSpPr>
          <p:cNvPr id="24" name="Placeholder for body"/>
          <p:cNvSpPr>
            <a:spLocks noGrp="1"/>
          </p:cNvSpPr>
          <p:nvPr>
            <p:ph type="body" idx="1"/>
          </p:nvPr>
        </p:nvSpPr>
        <p:spPr>
          <a:xfrm>
            <a:off x="540000" y="830785"/>
            <a:ext cx="8064000" cy="4075722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z="1300" spc="0"/>
              <a:t>Narzędzie Kismet wykorzystywane przez nas podczas projektu świetnie sprawdziło się jako </a:t>
            </a:r>
            <a:r>
              <a:rPr lang="en-US" sz="1300" b="1" spc="0"/>
              <a:t>WIDS</a:t>
            </a:r>
            <a:r>
              <a:rPr lang="en-US" sz="1300" spc="0"/>
              <a:t>.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z="1300" spc="0"/>
              <a:t>Jest to narzędzie w pełni darmowe (rozwiązanie typu </a:t>
            </a:r>
            <a:r>
              <a:rPr lang="en-US" sz="1300" i="1" spc="0"/>
              <a:t>open source</a:t>
            </a:r>
            <a:r>
              <a:rPr lang="en-US" sz="1300" spc="0"/>
              <a:t>), z którego korzystać mogliśmy również podczas zajęć laboratoryjnych.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z="1300" spc="0"/>
              <a:t>Choć, co prawda konfiguracja alertów odbywa się przez edycję pliku tekstowego (</a:t>
            </a:r>
            <a:r>
              <a:rPr lang="en-US" sz="1300" i="1" spc="0"/>
              <a:t>kismet_alerts.config</a:t>
            </a:r>
            <a:r>
              <a:rPr lang="en-US" sz="1300" spc="0"/>
              <a:t>), to poza tym narzędzie Kismet oferuje przejrzysty i intuicyjny interfejs graficzny, umożliwiający przyjemną analizę przechwyconych alertów (przeważnie są to próby ataków na sieć WLAN, ale nie tylko).</a:t>
            </a:r>
            <a:endParaRPr/>
          </a:p>
          <a:p>
            <a:pPr marL="285750" indent="-285750">
              <a:buFont typeface="Arial"/>
              <a:buChar char="-"/>
            </a:pPr>
            <a:r>
              <a:rPr lang="en-US" sz="1300" spc="0"/>
              <a:t>Do przeprowadzania tej części projektu posłużył nam zwykły domowy AP (bardzo zbliżony parametrami do tego czym dysponowaliśmy chociażby w labie) oraz trzy laptopy: pierwszy z systemem Kali Linux (przeprowadzenie ataków oraz uruchomienie narzędzia Kismet), kolejny laptop - stacja z Win11 - umożliwił on konfigurację przewodową AP, trzecia stacja to stacja końcowa - laptop z systemem Win11.</a:t>
            </a:r>
            <a:endParaRPr/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/>
              <a:buChar char="-"/>
            </a:pPr>
            <a:r>
              <a:rPr lang="en-US" sz="1300" spc="0"/>
              <a:t>Jedną z głównych wad Kismet jest fakt, że nie może on podejmować żadnych akcji związanych z przechwyconymi alertami. No działa po prostu jak </a:t>
            </a:r>
            <a:r>
              <a:rPr lang="en-US" sz="1300" b="1" spc="0"/>
              <a:t>WIDS </a:t>
            </a:r>
            <a:r>
              <a:rPr lang="en-US" sz="1300" spc="0"/>
              <a:t>;)</a:t>
            </a:r>
            <a:endParaRPr/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/>
              <a:buChar char="-"/>
            </a:pPr>
            <a:r>
              <a:rPr lang="en-US" sz="1300" spc="0"/>
              <a:t>Natomiast jako ciekawostkę warto zaznaczyć, że można połączyć go między innymi z </a:t>
            </a:r>
            <a:r>
              <a:rPr lang="en-US" sz="1300" b="1" spc="0"/>
              <a:t>Elasticsearch</a:t>
            </a:r>
            <a:r>
              <a:rPr lang="en-US" sz="1300" spc="0"/>
              <a:t>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540000" y="190270"/>
          <a:ext cx="8604000" cy="4804266"/>
          <a:chOff x="540000" y="190270"/>
          <a:chExt cx="8604000" cy="4804266"/>
        </a:xfrm>
      </p:grpSpPr>
      <p:sp>
        <p:nvSpPr>
          <p:cNvPr id="26" name="Placeholder for title"/>
          <p:cNvSpPr>
            <a:spLocks noGrp="1"/>
          </p:cNvSpPr>
          <p:nvPr>
            <p:ph type="title" idx="0"/>
          </p:nvPr>
        </p:nvSpPr>
        <p:spPr>
          <a:xfrm>
            <a:off x="540000" y="190270"/>
            <a:ext cx="8064000" cy="781050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0" indent="0">
              <a:buNone/>
            </a:pPr>
            <a:r>
              <a:rPr lang="en-US" spc="0"/>
              <a:t>Alerty w Kismet</a:t>
            </a:r>
            <a:endParaRPr/>
          </a:p>
        </p:txBody>
      </p:sp>
      <p:sp>
        <p:nvSpPr>
          <p:cNvPr id="27" name="Placeholder for body"/>
          <p:cNvSpPr>
            <a:spLocks noGrp="1"/>
          </p:cNvSpPr>
          <p:nvPr>
            <p:ph type="body" idx="1"/>
          </p:nvPr>
        </p:nvSpPr>
        <p:spPr>
          <a:xfrm>
            <a:off x="540000" y="1002179"/>
            <a:ext cx="3615616" cy="695041"/>
          </a:xfrm>
          <a:prstGeom prst="rect">
            <a:avLst/>
          </a:prstGeom>
          <a:noFill/>
        </p:spPr>
        <p:txBody>
          <a:bodyPr lIns="91440" rIns="91440" tIns="45720" bIns="45720" rtlCol="0">
            <a:normAutofit/>
          </a:bodyPr>
          <a:p>
            <a:pPr marL="285750" indent="-285750">
              <a:buFont typeface="Arial"/>
              <a:buChar char="-"/>
            </a:pPr>
            <a:r>
              <a:rPr lang="en-US" sz="1300" spc="0"/>
              <a:t>Alerty konfigurujemy w pliku </a:t>
            </a:r>
            <a:r>
              <a:rPr lang="en-US" sz="1300" i="1" spc="0"/>
              <a:t>kismet_alerts.config </a:t>
            </a:r>
            <a:r>
              <a:rPr lang="en-US" sz="1300" i="0" spc="0"/>
              <a:t>(fragment poniżej)</a:t>
            </a:r>
            <a:endParaRPr/>
          </a:p>
        </p:txBody>
      </p:sp>
      <p:pic>
        <p:nvPicPr>
          <p:cNvPr id="28" name="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" r="0" b="0" l="0"/>
          <a:stretch>
            <a:fillRect/>
          </a:stretch>
        </p:blipFill>
        <p:spPr>
          <a:xfrm>
            <a:off x="4335237" y="971320"/>
            <a:ext cx="4268763" cy="1945000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" r="0" b="0" l="0"/>
          <a:stretch>
            <a:fillRect/>
          </a:stretch>
        </p:blipFill>
        <p:spPr>
          <a:xfrm>
            <a:off x="4335237" y="2916320"/>
            <a:ext cx="4268763" cy="1887946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" r="0" b="0" l="0"/>
          <a:stretch>
            <a:fillRect/>
          </a:stretch>
        </p:blipFill>
        <p:spPr>
          <a:xfrm>
            <a:off x="794595" y="1697219"/>
            <a:ext cx="3106425" cy="1013255"/>
          </a:xfrm>
          <a:prstGeom prst="rect">
            <a:avLst/>
          </a:prstGeom>
        </p:spPr>
      </p:pic>
      <p:sp>
        <p:nvSpPr>
          <p:cNvPr id="31" name=""/>
          <p:cNvSpPr txBox="1"/>
          <p:nvPr/>
        </p:nvSpPr>
        <p:spPr>
          <a:xfrm>
            <a:off x="540000" y="2659665"/>
            <a:ext cx="3360996" cy="2144602"/>
          </a:xfrm>
          <a:prstGeom prst="rect">
            <a:avLst/>
          </a:prstGeom>
          <a:noFill/>
        </p:spPr>
        <p:txBody>
          <a:bodyPr lIns="91440" rIns="91440" tIns="45720" bIns="45720" rtlCol="0">
            <a:spAutoFit/>
          </a:bodyPr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FFFFFF">
                  <a:alpha val="100000"/>
                </a:srgbClr>
              </a:buClr>
              <a:buFont typeface="Arial"/>
              <a:buChar char="-"/>
            </a:pPr>
            <a:r>
              <a:rPr lang="en-US" sz="13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Udało nam się przeprowadzić ataki: </a:t>
            </a:r>
            <a:r>
              <a:rPr lang="en-US" sz="1300" i="1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Beacon Flooding Attack</a:t>
            </a:r>
            <a:r>
              <a:rPr lang="en-US" sz="13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sz="1300" i="1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Deauthentication Attack</a:t>
            </a:r>
            <a:r>
              <a:rPr lang="en-US" sz="13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oraz </a:t>
            </a:r>
            <a:r>
              <a:rPr lang="en-US" sz="1300" i="1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atak z podszyciem się pod AP.</a:t>
            </a:r>
            <a:endParaRPr/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FFFFFF">
                  <a:alpha val="100000"/>
                </a:srgbClr>
              </a:buClr>
              <a:buFont typeface="Arial"/>
              <a:buChar char="-"/>
            </a:pPr>
            <a:r>
              <a:rPr lang="en-US" sz="13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Przechwycone alerty: </a:t>
            </a:r>
            <a:r>
              <a:rPr lang="en-US" sz="1300" i="1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NOCLIENTMFP</a:t>
            </a:r>
            <a:r>
              <a:rPr lang="en-US" sz="13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sz="1300" i="1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DEAUTHFLOOD</a:t>
            </a:r>
            <a:r>
              <a:rPr lang="en-US" sz="13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sz="1300" i="1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BCASTDISCON</a:t>
            </a:r>
            <a:r>
              <a:rPr lang="en-US" sz="13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sz="1300" i="1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ADVCRYPTCHANGE</a:t>
            </a:r>
            <a:r>
              <a:rPr lang="en-US" sz="13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oraz </a:t>
            </a:r>
            <a:r>
              <a:rPr lang="en-US" sz="1300" i="1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FORMATSTRING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Theme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1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1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2">
  <a:themeElements>
    <a:clrScheme name="Theme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2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2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9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2024-06-12T13:25:52Z</dcterms:created>
  <dcterms:modified xsi:type="dcterms:W3CDTF">2024-06-12T13:25:52Z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